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2.xml" ContentType="application/vnd.openxmlformats-officedocument.presentationml.tags+xml"/>
  <Override PartName="/ppt/notesSlides/notesSlide21.xml" ContentType="application/vnd.openxmlformats-officedocument.presentationml.notesSlide+xml"/>
  <Override PartName="/ppt/tags/tag13.xml" ContentType="application/vnd.openxmlformats-officedocument.presentationml.tags+xml"/>
  <Override PartName="/ppt/notesSlides/notesSlide22.xml" ContentType="application/vnd.openxmlformats-officedocument.presentationml.notesSlide+xml"/>
  <Override PartName="/ppt/tags/tag14.xml" ContentType="application/vnd.openxmlformats-officedocument.presentationml.tags+xml"/>
  <Override PartName="/ppt/notesSlides/notesSlide23.xml" ContentType="application/vnd.openxmlformats-officedocument.presentationml.notesSlide+xml"/>
  <Override PartName="/ppt/tags/tag15.xml" ContentType="application/vnd.openxmlformats-officedocument.presentationml.tags+xml"/>
  <Override PartName="/ppt/notesSlides/notesSlide24.xml" ContentType="application/vnd.openxmlformats-officedocument.presentationml.notesSlide+xml"/>
  <Override PartName="/ppt/tags/tag16.xml" ContentType="application/vnd.openxmlformats-officedocument.presentationml.tags+xml"/>
  <Override PartName="/ppt/notesSlides/notesSlide25.xml" ContentType="application/vnd.openxmlformats-officedocument.presentationml.notesSlide+xml"/>
  <Override PartName="/ppt/tags/tag17.xml" ContentType="application/vnd.openxmlformats-officedocument.presentationml.tags+xml"/>
  <Override PartName="/ppt/notesSlides/notesSlide26.xml" ContentType="application/vnd.openxmlformats-officedocument.presentationml.notesSlide+xml"/>
  <Override PartName="/ppt/tags/tag18.xml" ContentType="application/vnd.openxmlformats-officedocument.presentationml.tags+xml"/>
  <Override PartName="/ppt/notesSlides/notesSlide27.xml" ContentType="application/vnd.openxmlformats-officedocument.presentationml.notesSlide+xml"/>
  <Override PartName="/ppt/tags/tag19.xml" ContentType="application/vnd.openxmlformats-officedocument.presentationml.tags+xml"/>
  <Override PartName="/ppt/notesSlides/notesSlide28.xml" ContentType="application/vnd.openxmlformats-officedocument.presentationml.notesSlide+xml"/>
  <Override PartName="/ppt/tags/tag20.xml" ContentType="application/vnd.openxmlformats-officedocument.presentationml.tags+xml"/>
  <Override PartName="/ppt/notesSlides/notesSlide29.xml" ContentType="application/vnd.openxmlformats-officedocument.presentationml.notesSlide+xml"/>
  <Override PartName="/ppt/tags/tag21.xml" ContentType="application/vnd.openxmlformats-officedocument.presentationml.tags+xml"/>
  <Override PartName="/ppt/notesSlides/notesSlide30.xml" ContentType="application/vnd.openxmlformats-officedocument.presentationml.notesSlide+xml"/>
  <Override PartName="/ppt/tags/tag22.xml" ContentType="application/vnd.openxmlformats-officedocument.presentationml.tags+xml"/>
  <Override PartName="/ppt/notesSlides/notesSlide31.xml" ContentType="application/vnd.openxmlformats-officedocument.presentationml.notesSlide+xml"/>
  <Override PartName="/ppt/tags/tag23.xml" ContentType="application/vnd.openxmlformats-officedocument.presentationml.tags+xml"/>
  <Override PartName="/ppt/notesSlides/notesSlide32.xml" ContentType="application/vnd.openxmlformats-officedocument.presentationml.notesSlide+xml"/>
  <Override PartName="/ppt/tags/tag24.xml" ContentType="application/vnd.openxmlformats-officedocument.presentationml.tags+xml"/>
  <Override PartName="/ppt/notesSlides/notesSlide33.xml" ContentType="application/vnd.openxmlformats-officedocument.presentationml.notesSlide+xml"/>
  <Override PartName="/ppt/tags/tag25.xml" ContentType="application/vnd.openxmlformats-officedocument.presentationml.tags+xml"/>
  <Override PartName="/ppt/notesSlides/notesSlide34.xml" ContentType="application/vnd.openxmlformats-officedocument.presentationml.notesSlide+xml"/>
  <Override PartName="/ppt/tags/tag26.xml" ContentType="application/vnd.openxmlformats-officedocument.presentationml.tags+xml"/>
  <Override PartName="/ppt/notesSlides/notesSlide35.xml" ContentType="application/vnd.openxmlformats-officedocument.presentationml.notesSlide+xml"/>
  <Override PartName="/ppt/tags/tag27.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tags/tag28.xml" ContentType="application/vnd.openxmlformats-officedocument.presentationml.tags+xml"/>
  <Override PartName="/ppt/notesSlides/notesSlide41.xml" ContentType="application/vnd.openxmlformats-officedocument.presentationml.notesSlide+xml"/>
  <Override PartName="/ppt/tags/tag29.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30.xml" ContentType="application/vnd.openxmlformats-officedocument.presentationml.tags+xml"/>
  <Override PartName="/ppt/notesSlides/notesSlide47.xml" ContentType="application/vnd.openxmlformats-officedocument.presentationml.notesSlide+xml"/>
  <Override PartName="/ppt/tags/tag31.xml" ContentType="application/vnd.openxmlformats-officedocument.presentationml.tags+xml"/>
  <Override PartName="/ppt/notesSlides/notesSlide48.xml" ContentType="application/vnd.openxmlformats-officedocument.presentationml.notesSlide+xml"/>
  <Override PartName="/ppt/tags/tag32.xml" ContentType="application/vnd.openxmlformats-officedocument.presentationml.tags+xml"/>
  <Override PartName="/ppt/notesSlides/notesSlide49.xml" ContentType="application/vnd.openxmlformats-officedocument.presentationml.notesSlide+xml"/>
  <Override PartName="/ppt/tags/tag33.xml" ContentType="application/vnd.openxmlformats-officedocument.presentationml.tags+xml"/>
  <Override PartName="/ppt/notesSlides/notesSlide50.xml" ContentType="application/vnd.openxmlformats-officedocument.presentationml.notesSlide+xml"/>
  <Override PartName="/ppt/tags/tag34.xml" ContentType="application/vnd.openxmlformats-officedocument.presentationml.tags+xml"/>
  <Override PartName="/ppt/notesSlides/notesSlide51.xml" ContentType="application/vnd.openxmlformats-officedocument.presentationml.notesSlide+xml"/>
  <Override PartName="/ppt/tags/tag35.xml" ContentType="application/vnd.openxmlformats-officedocument.presentationml.tags+xml"/>
  <Override PartName="/ppt/notesSlides/notesSlide52.xml" ContentType="application/vnd.openxmlformats-officedocument.presentationml.notesSlide+xml"/>
  <Override PartName="/ppt/tags/tag36.xml" ContentType="application/vnd.openxmlformats-officedocument.presentationml.tags+xml"/>
  <Override PartName="/ppt/notesSlides/notesSlide53.xml" ContentType="application/vnd.openxmlformats-officedocument.presentationml.notesSlide+xml"/>
  <Override PartName="/ppt/tags/tag37.xml" ContentType="application/vnd.openxmlformats-officedocument.presentationml.tags+xml"/>
  <Override PartName="/ppt/notesSlides/notesSlide54.xml" ContentType="application/vnd.openxmlformats-officedocument.presentationml.notesSlide+xml"/>
  <Override PartName="/ppt/tags/tag38.xml" ContentType="application/vnd.openxmlformats-officedocument.presentationml.tags+xml"/>
  <Override PartName="/ppt/notesSlides/notesSlide55.xml" ContentType="application/vnd.openxmlformats-officedocument.presentationml.notesSlide+xml"/>
  <Override PartName="/ppt/tags/tag39.xml" ContentType="application/vnd.openxmlformats-officedocument.presentationml.tags+xml"/>
  <Override PartName="/ppt/notesSlides/notesSlide56.xml" ContentType="application/vnd.openxmlformats-officedocument.presentationml.notesSlide+xml"/>
  <Override PartName="/ppt/tags/tag40.xml" ContentType="application/vnd.openxmlformats-officedocument.presentationml.tags+xml"/>
  <Override PartName="/ppt/notesSlides/notesSlide57.xml" ContentType="application/vnd.openxmlformats-officedocument.presentationml.notesSlide+xml"/>
  <Override PartName="/ppt/tags/tag41.xml" ContentType="application/vnd.openxmlformats-officedocument.presentationml.tags+xml"/>
  <Override PartName="/ppt/notesSlides/notesSlide58.xml" ContentType="application/vnd.openxmlformats-officedocument.presentationml.notesSlide+xml"/>
  <Override PartName="/ppt/tags/tag42.xml" ContentType="application/vnd.openxmlformats-officedocument.presentationml.tags+xml"/>
  <Override PartName="/ppt/notesSlides/notesSlide59.xml" ContentType="application/vnd.openxmlformats-officedocument.presentationml.notesSlide+xml"/>
  <Override PartName="/ppt/tags/tag43.xml" ContentType="application/vnd.openxmlformats-officedocument.presentationml.tags+xml"/>
  <Override PartName="/ppt/notesSlides/notesSlide60.xml" ContentType="application/vnd.openxmlformats-officedocument.presentationml.notesSlide+xml"/>
  <Override PartName="/ppt/tags/tag44.xml" ContentType="application/vnd.openxmlformats-officedocument.presentationml.tags+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0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49" r:id="rId44"/>
    <p:sldId id="350" r:id="rId45"/>
    <p:sldId id="351" r:id="rId46"/>
    <p:sldId id="352" r:id="rId47"/>
    <p:sldId id="364"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53" r:id="rId67"/>
    <p:sldId id="354" r:id="rId68"/>
    <p:sldId id="355" r:id="rId69"/>
    <p:sldId id="356" r:id="rId70"/>
    <p:sldId id="357" r:id="rId71"/>
    <p:sldId id="358" r:id="rId72"/>
    <p:sldId id="359" r:id="rId73"/>
    <p:sldId id="360" r:id="rId74"/>
    <p:sldId id="361" r:id="rId75"/>
    <p:sldId id="363" r:id="rId76"/>
    <p:sldId id="362" r:id="rId77"/>
    <p:sldId id="365" r:id="rId78"/>
    <p:sldId id="325" r:id="rId79"/>
    <p:sldId id="326" r:id="rId80"/>
    <p:sldId id="327" r:id="rId81"/>
    <p:sldId id="328" r:id="rId82"/>
    <p:sldId id="329" r:id="rId83"/>
    <p:sldId id="330" r:id="rId84"/>
    <p:sldId id="331" r:id="rId85"/>
    <p:sldId id="332" r:id="rId86"/>
    <p:sldId id="333" r:id="rId87"/>
    <p:sldId id="334" r:id="rId88"/>
    <p:sldId id="335" r:id="rId89"/>
    <p:sldId id="336" r:id="rId90"/>
    <p:sldId id="337" r:id="rId91"/>
    <p:sldId id="338" r:id="rId92"/>
    <p:sldId id="339" r:id="rId93"/>
    <p:sldId id="340" r:id="rId94"/>
    <p:sldId id="341" r:id="rId95"/>
    <p:sldId id="342" r:id="rId96"/>
    <p:sldId id="343" r:id="rId97"/>
    <p:sldId id="344" r:id="rId98"/>
    <p:sldId id="345" r:id="rId99"/>
    <p:sldId id="346" r:id="rId100"/>
    <p:sldId id="347" r:id="rId101"/>
    <p:sldId id="348" r:id="rId10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080"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2BC73A0-2F8D-4C80-8392-782A6601EFE8}" type="datetimeFigureOut">
              <a:rPr lang="en-US"/>
              <a:pPr>
                <a:defRPr/>
              </a:pPr>
              <a:t>5/13/2015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0F44C047-A1FB-4B13-9253-B83626C6A9A0}" type="slidenum">
              <a:rPr lang="en-US"/>
              <a:pPr>
                <a:defRPr/>
              </a:pPr>
              <a:t>‹#›</a:t>
            </a:fld>
            <a:endParaRPr lang="en-US"/>
          </a:p>
        </p:txBody>
      </p:sp>
    </p:spTree>
    <p:extLst>
      <p:ext uri="{BB962C8B-B14F-4D97-AF65-F5344CB8AC3E}">
        <p14:creationId xmlns:p14="http://schemas.microsoft.com/office/powerpoint/2010/main" val="15072195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95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A9A94B5-9A24-4F6C-89FB-D19F4C54AE44}" type="slidenum">
              <a:rPr lang="en-US" smtClean="0"/>
              <a:pPr fontAlgn="base">
                <a:spcBef>
                  <a:spcPct val="0"/>
                </a:spcBef>
                <a:spcAft>
                  <a:spcPct val="0"/>
                </a:spcAft>
                <a:defRPr/>
              </a:pPr>
              <a:t>1</a:t>
            </a:fld>
            <a:endParaRPr lang="en-US" smtClean="0"/>
          </a:p>
        </p:txBody>
      </p:sp>
    </p:spTree>
    <p:extLst>
      <p:ext uri="{BB962C8B-B14F-4D97-AF65-F5344CB8AC3E}">
        <p14:creationId xmlns:p14="http://schemas.microsoft.com/office/powerpoint/2010/main" val="1017661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87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29950D8-E483-4C1C-89AF-9E8B00AC9A46}" type="slidenum">
              <a:rPr lang="en-US" smtClean="0"/>
              <a:pPr fontAlgn="base">
                <a:spcBef>
                  <a:spcPct val="0"/>
                </a:spcBef>
                <a:spcAft>
                  <a:spcPct val="0"/>
                </a:spcAft>
                <a:defRPr/>
              </a:pPr>
              <a:t>10</a:t>
            </a:fld>
            <a:endParaRPr lang="en-US" smtClean="0"/>
          </a:p>
        </p:txBody>
      </p:sp>
    </p:spTree>
    <p:extLst>
      <p:ext uri="{BB962C8B-B14F-4D97-AF65-F5344CB8AC3E}">
        <p14:creationId xmlns:p14="http://schemas.microsoft.com/office/powerpoint/2010/main" val="2914095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98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8850074-1684-43B2-B617-D0F17AEF4C5B}" type="slidenum">
              <a:rPr lang="en-US" smtClean="0"/>
              <a:pPr fontAlgn="base">
                <a:spcBef>
                  <a:spcPct val="0"/>
                </a:spcBef>
                <a:spcAft>
                  <a:spcPct val="0"/>
                </a:spcAft>
                <a:defRPr/>
              </a:pPr>
              <a:t>11</a:t>
            </a:fld>
            <a:endParaRPr lang="en-US" smtClean="0"/>
          </a:p>
        </p:txBody>
      </p:sp>
    </p:spTree>
    <p:extLst>
      <p:ext uri="{BB962C8B-B14F-4D97-AF65-F5344CB8AC3E}">
        <p14:creationId xmlns:p14="http://schemas.microsoft.com/office/powerpoint/2010/main" val="2421448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08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00BD580-9DF3-4CBD-BE90-C247F046B5AB}" type="slidenum">
              <a:rPr lang="en-US" smtClean="0"/>
              <a:pPr fontAlgn="base">
                <a:spcBef>
                  <a:spcPct val="0"/>
                </a:spcBef>
                <a:spcAft>
                  <a:spcPct val="0"/>
                </a:spcAft>
                <a:defRPr/>
              </a:pPr>
              <a:t>12</a:t>
            </a:fld>
            <a:endParaRPr lang="en-US" smtClean="0"/>
          </a:p>
        </p:txBody>
      </p:sp>
    </p:spTree>
    <p:extLst>
      <p:ext uri="{BB962C8B-B14F-4D97-AF65-F5344CB8AC3E}">
        <p14:creationId xmlns:p14="http://schemas.microsoft.com/office/powerpoint/2010/main" val="1804061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18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E5F743-38B3-48F4-A9FE-C2CBE35F66FD}" type="slidenum">
              <a:rPr lang="en-US" smtClean="0"/>
              <a:pPr fontAlgn="base">
                <a:spcBef>
                  <a:spcPct val="0"/>
                </a:spcBef>
                <a:spcAft>
                  <a:spcPct val="0"/>
                </a:spcAft>
                <a:defRPr/>
              </a:pPr>
              <a:t>13</a:t>
            </a:fld>
            <a:endParaRPr lang="en-US" smtClean="0"/>
          </a:p>
        </p:txBody>
      </p:sp>
    </p:spTree>
    <p:extLst>
      <p:ext uri="{BB962C8B-B14F-4D97-AF65-F5344CB8AC3E}">
        <p14:creationId xmlns:p14="http://schemas.microsoft.com/office/powerpoint/2010/main" val="3727968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28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B12EC8-9C30-4F36-BC57-8DF8D66216FB}" type="slidenum">
              <a:rPr lang="en-US" smtClean="0"/>
              <a:pPr fontAlgn="base">
                <a:spcBef>
                  <a:spcPct val="0"/>
                </a:spcBef>
                <a:spcAft>
                  <a:spcPct val="0"/>
                </a:spcAft>
                <a:defRPr/>
              </a:pPr>
              <a:t>14</a:t>
            </a:fld>
            <a:endParaRPr lang="en-US" smtClean="0"/>
          </a:p>
        </p:txBody>
      </p:sp>
    </p:spTree>
    <p:extLst>
      <p:ext uri="{BB962C8B-B14F-4D97-AF65-F5344CB8AC3E}">
        <p14:creationId xmlns:p14="http://schemas.microsoft.com/office/powerpoint/2010/main" val="476664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39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4AF9D0-2D58-4A2D-B859-E4DD7AD4863B}" type="slidenum">
              <a:rPr lang="en-US" smtClean="0"/>
              <a:pPr fontAlgn="base">
                <a:spcBef>
                  <a:spcPct val="0"/>
                </a:spcBef>
                <a:spcAft>
                  <a:spcPct val="0"/>
                </a:spcAft>
                <a:defRPr/>
              </a:pPr>
              <a:t>15</a:t>
            </a:fld>
            <a:endParaRPr lang="en-US" smtClean="0"/>
          </a:p>
        </p:txBody>
      </p:sp>
    </p:spTree>
    <p:extLst>
      <p:ext uri="{BB962C8B-B14F-4D97-AF65-F5344CB8AC3E}">
        <p14:creationId xmlns:p14="http://schemas.microsoft.com/office/powerpoint/2010/main" val="31173527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49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1A3EF1-14C6-4B0E-83AF-5B2CB0191C1C}" type="slidenum">
              <a:rPr lang="en-US" smtClean="0"/>
              <a:pPr fontAlgn="base">
                <a:spcBef>
                  <a:spcPct val="0"/>
                </a:spcBef>
                <a:spcAft>
                  <a:spcPct val="0"/>
                </a:spcAft>
                <a:defRPr/>
              </a:pPr>
              <a:t>16</a:t>
            </a:fld>
            <a:endParaRPr lang="en-US" smtClean="0"/>
          </a:p>
        </p:txBody>
      </p:sp>
    </p:spTree>
    <p:extLst>
      <p:ext uri="{BB962C8B-B14F-4D97-AF65-F5344CB8AC3E}">
        <p14:creationId xmlns:p14="http://schemas.microsoft.com/office/powerpoint/2010/main" val="336270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59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66A668-1016-41A2-910B-050CE18CA648}" type="slidenum">
              <a:rPr lang="en-US" smtClean="0"/>
              <a:pPr fontAlgn="base">
                <a:spcBef>
                  <a:spcPct val="0"/>
                </a:spcBef>
                <a:spcAft>
                  <a:spcPct val="0"/>
                </a:spcAft>
                <a:defRPr/>
              </a:pPr>
              <a:t>17</a:t>
            </a:fld>
            <a:endParaRPr lang="en-US" smtClean="0"/>
          </a:p>
        </p:txBody>
      </p:sp>
    </p:spTree>
    <p:extLst>
      <p:ext uri="{BB962C8B-B14F-4D97-AF65-F5344CB8AC3E}">
        <p14:creationId xmlns:p14="http://schemas.microsoft.com/office/powerpoint/2010/main" val="1225300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69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B77735-AC00-4FDC-953A-06F513CF4AFD}" type="slidenum">
              <a:rPr lang="en-US" smtClean="0"/>
              <a:pPr fontAlgn="base">
                <a:spcBef>
                  <a:spcPct val="0"/>
                </a:spcBef>
                <a:spcAft>
                  <a:spcPct val="0"/>
                </a:spcAft>
                <a:defRPr/>
              </a:pPr>
              <a:t>18</a:t>
            </a:fld>
            <a:endParaRPr lang="en-US" smtClean="0"/>
          </a:p>
        </p:txBody>
      </p:sp>
    </p:spTree>
    <p:extLst>
      <p:ext uri="{BB962C8B-B14F-4D97-AF65-F5344CB8AC3E}">
        <p14:creationId xmlns:p14="http://schemas.microsoft.com/office/powerpoint/2010/main" val="2340950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80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9B6DCF-651E-47F1-BF7D-D49113FACFD5}" type="slidenum">
              <a:rPr lang="en-US" smtClean="0"/>
              <a:pPr fontAlgn="base">
                <a:spcBef>
                  <a:spcPct val="0"/>
                </a:spcBef>
                <a:spcAft>
                  <a:spcPct val="0"/>
                </a:spcAft>
                <a:defRPr/>
              </a:pPr>
              <a:t>19</a:t>
            </a:fld>
            <a:endParaRPr lang="en-US" smtClean="0"/>
          </a:p>
        </p:txBody>
      </p:sp>
    </p:spTree>
    <p:extLst>
      <p:ext uri="{BB962C8B-B14F-4D97-AF65-F5344CB8AC3E}">
        <p14:creationId xmlns:p14="http://schemas.microsoft.com/office/powerpoint/2010/main" val="1949868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05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61AF38-93C0-42B8-8F3B-320277FB0C39}" type="slidenum">
              <a:rPr lang="en-US" smtClean="0"/>
              <a:pPr fontAlgn="base">
                <a:spcBef>
                  <a:spcPct val="0"/>
                </a:spcBef>
                <a:spcAft>
                  <a:spcPct val="0"/>
                </a:spcAft>
                <a:defRPr/>
              </a:pPr>
              <a:t>2</a:t>
            </a:fld>
            <a:endParaRPr lang="en-US" smtClean="0"/>
          </a:p>
        </p:txBody>
      </p:sp>
    </p:spTree>
    <p:extLst>
      <p:ext uri="{BB962C8B-B14F-4D97-AF65-F5344CB8AC3E}">
        <p14:creationId xmlns:p14="http://schemas.microsoft.com/office/powerpoint/2010/main" val="10133168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290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EFA1711-5801-4FED-B7B9-40EC72C8BA78}" type="slidenum">
              <a:rPr lang="en-US" smtClean="0"/>
              <a:pPr fontAlgn="base">
                <a:spcBef>
                  <a:spcPct val="0"/>
                </a:spcBef>
                <a:spcAft>
                  <a:spcPct val="0"/>
                </a:spcAft>
                <a:defRPr/>
              </a:pPr>
              <a:t>20</a:t>
            </a:fld>
            <a:endParaRPr lang="en-US" smtClean="0"/>
          </a:p>
        </p:txBody>
      </p:sp>
    </p:spTree>
    <p:extLst>
      <p:ext uri="{BB962C8B-B14F-4D97-AF65-F5344CB8AC3E}">
        <p14:creationId xmlns:p14="http://schemas.microsoft.com/office/powerpoint/2010/main" val="35483185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92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3BDC090-3D9D-4F7B-83AB-CD61A3CD543E}" type="slidenum">
              <a:rPr lang="en-US" smtClean="0"/>
              <a:pPr fontAlgn="base">
                <a:spcBef>
                  <a:spcPct val="0"/>
                </a:spcBef>
                <a:spcAft>
                  <a:spcPct val="0"/>
                </a:spcAft>
                <a:defRPr/>
              </a:pPr>
              <a:t>21</a:t>
            </a:fld>
            <a:endParaRPr lang="en-US" smtClean="0"/>
          </a:p>
        </p:txBody>
      </p:sp>
    </p:spTree>
    <p:extLst>
      <p:ext uri="{BB962C8B-B14F-4D97-AF65-F5344CB8AC3E}">
        <p14:creationId xmlns:p14="http://schemas.microsoft.com/office/powerpoint/2010/main" val="2475282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02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2DA3930-F48A-4DD6-98AC-F41DA3EFE5D0}" type="slidenum">
              <a:rPr lang="en-US" smtClean="0"/>
              <a:pPr fontAlgn="base">
                <a:spcBef>
                  <a:spcPct val="0"/>
                </a:spcBef>
                <a:spcAft>
                  <a:spcPct val="0"/>
                </a:spcAft>
                <a:defRPr/>
              </a:pPr>
              <a:t>22</a:t>
            </a:fld>
            <a:endParaRPr lang="en-US" smtClean="0"/>
          </a:p>
        </p:txBody>
      </p:sp>
    </p:spTree>
    <p:extLst>
      <p:ext uri="{BB962C8B-B14F-4D97-AF65-F5344CB8AC3E}">
        <p14:creationId xmlns:p14="http://schemas.microsoft.com/office/powerpoint/2010/main" val="1150160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13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CE7EF7-B349-4702-BEF1-2F08BEA6EB77}" type="slidenum">
              <a:rPr lang="en-US" smtClean="0"/>
              <a:pPr fontAlgn="base">
                <a:spcBef>
                  <a:spcPct val="0"/>
                </a:spcBef>
                <a:spcAft>
                  <a:spcPct val="0"/>
                </a:spcAft>
                <a:defRPr/>
              </a:pPr>
              <a:t>23</a:t>
            </a:fld>
            <a:endParaRPr lang="en-US" smtClean="0"/>
          </a:p>
        </p:txBody>
      </p:sp>
    </p:spTree>
    <p:extLst>
      <p:ext uri="{BB962C8B-B14F-4D97-AF65-F5344CB8AC3E}">
        <p14:creationId xmlns:p14="http://schemas.microsoft.com/office/powerpoint/2010/main" val="33325515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23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C69D0E5-DEE5-4EDB-B787-C201B2DF0803}" type="slidenum">
              <a:rPr lang="en-US" smtClean="0"/>
              <a:pPr fontAlgn="base">
                <a:spcBef>
                  <a:spcPct val="0"/>
                </a:spcBef>
                <a:spcAft>
                  <a:spcPct val="0"/>
                </a:spcAft>
                <a:defRPr/>
              </a:pPr>
              <a:t>24</a:t>
            </a:fld>
            <a:endParaRPr lang="en-US" smtClean="0"/>
          </a:p>
        </p:txBody>
      </p:sp>
    </p:spTree>
    <p:extLst>
      <p:ext uri="{BB962C8B-B14F-4D97-AF65-F5344CB8AC3E}">
        <p14:creationId xmlns:p14="http://schemas.microsoft.com/office/powerpoint/2010/main" val="976938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33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841E29-73FF-4326-B998-44B58AE2CC65}" type="slidenum">
              <a:rPr lang="en-US" smtClean="0"/>
              <a:pPr fontAlgn="base">
                <a:spcBef>
                  <a:spcPct val="0"/>
                </a:spcBef>
                <a:spcAft>
                  <a:spcPct val="0"/>
                </a:spcAft>
                <a:defRPr/>
              </a:pPr>
              <a:t>25</a:t>
            </a:fld>
            <a:endParaRPr lang="en-US" smtClean="0"/>
          </a:p>
        </p:txBody>
      </p:sp>
    </p:spTree>
    <p:extLst>
      <p:ext uri="{BB962C8B-B14F-4D97-AF65-F5344CB8AC3E}">
        <p14:creationId xmlns:p14="http://schemas.microsoft.com/office/powerpoint/2010/main" val="34315836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43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0CD187E-E45F-472D-9AAF-ECCB808F3D4E}" type="slidenum">
              <a:rPr lang="en-US" smtClean="0"/>
              <a:pPr fontAlgn="base">
                <a:spcBef>
                  <a:spcPct val="0"/>
                </a:spcBef>
                <a:spcAft>
                  <a:spcPct val="0"/>
                </a:spcAft>
                <a:defRPr/>
              </a:pPr>
              <a:t>26</a:t>
            </a:fld>
            <a:endParaRPr lang="en-US" smtClean="0"/>
          </a:p>
        </p:txBody>
      </p:sp>
    </p:spTree>
    <p:extLst>
      <p:ext uri="{BB962C8B-B14F-4D97-AF65-F5344CB8AC3E}">
        <p14:creationId xmlns:p14="http://schemas.microsoft.com/office/powerpoint/2010/main" val="29071158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54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71D4F5-8097-4029-A043-B623E5490EA5}" type="slidenum">
              <a:rPr lang="en-US" smtClean="0"/>
              <a:pPr fontAlgn="base">
                <a:spcBef>
                  <a:spcPct val="0"/>
                </a:spcBef>
                <a:spcAft>
                  <a:spcPct val="0"/>
                </a:spcAft>
                <a:defRPr/>
              </a:pPr>
              <a:t>27</a:t>
            </a:fld>
            <a:endParaRPr lang="en-US" smtClean="0"/>
          </a:p>
        </p:txBody>
      </p:sp>
    </p:spTree>
    <p:extLst>
      <p:ext uri="{BB962C8B-B14F-4D97-AF65-F5344CB8AC3E}">
        <p14:creationId xmlns:p14="http://schemas.microsoft.com/office/powerpoint/2010/main" val="5764472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64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808405A-D812-48BB-9C34-BA00807AE4C7}" type="slidenum">
              <a:rPr lang="en-US" smtClean="0"/>
              <a:pPr fontAlgn="base">
                <a:spcBef>
                  <a:spcPct val="0"/>
                </a:spcBef>
                <a:spcAft>
                  <a:spcPct val="0"/>
                </a:spcAft>
                <a:defRPr/>
              </a:pPr>
              <a:t>28</a:t>
            </a:fld>
            <a:endParaRPr lang="en-US" smtClean="0"/>
          </a:p>
        </p:txBody>
      </p:sp>
    </p:spTree>
    <p:extLst>
      <p:ext uri="{BB962C8B-B14F-4D97-AF65-F5344CB8AC3E}">
        <p14:creationId xmlns:p14="http://schemas.microsoft.com/office/powerpoint/2010/main" val="2107172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7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6F4134-DF3C-41E1-A677-B2E97FE9E670}" type="slidenum">
              <a:rPr lang="en-US" smtClean="0"/>
              <a:pPr fontAlgn="base">
                <a:spcBef>
                  <a:spcPct val="0"/>
                </a:spcBef>
                <a:spcAft>
                  <a:spcPct val="0"/>
                </a:spcAft>
                <a:defRPr/>
              </a:pPr>
              <a:t>29</a:t>
            </a:fld>
            <a:endParaRPr lang="en-US" smtClean="0"/>
          </a:p>
        </p:txBody>
      </p:sp>
    </p:spTree>
    <p:extLst>
      <p:ext uri="{BB962C8B-B14F-4D97-AF65-F5344CB8AC3E}">
        <p14:creationId xmlns:p14="http://schemas.microsoft.com/office/powerpoint/2010/main" val="4293671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16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F0B975-A080-43AE-8885-8FE240911D0C}" type="slidenum">
              <a:rPr lang="en-US" smtClean="0"/>
              <a:pPr fontAlgn="base">
                <a:spcBef>
                  <a:spcPct val="0"/>
                </a:spcBef>
                <a:spcAft>
                  <a:spcPct val="0"/>
                </a:spcAft>
                <a:defRPr/>
              </a:pPr>
              <a:t>3</a:t>
            </a:fld>
            <a:endParaRPr lang="en-US" smtClean="0"/>
          </a:p>
        </p:txBody>
      </p:sp>
    </p:spTree>
    <p:extLst>
      <p:ext uri="{BB962C8B-B14F-4D97-AF65-F5344CB8AC3E}">
        <p14:creationId xmlns:p14="http://schemas.microsoft.com/office/powerpoint/2010/main" val="41426674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8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F3C7B09-A09E-4338-89B3-F4A37D6127BA}" type="slidenum">
              <a:rPr lang="en-US" smtClean="0"/>
              <a:pPr fontAlgn="base">
                <a:spcBef>
                  <a:spcPct val="0"/>
                </a:spcBef>
                <a:spcAft>
                  <a:spcPct val="0"/>
                </a:spcAft>
                <a:defRPr/>
              </a:pPr>
              <a:t>30</a:t>
            </a:fld>
            <a:endParaRPr lang="en-US" smtClean="0"/>
          </a:p>
        </p:txBody>
      </p:sp>
    </p:spTree>
    <p:extLst>
      <p:ext uri="{BB962C8B-B14F-4D97-AF65-F5344CB8AC3E}">
        <p14:creationId xmlns:p14="http://schemas.microsoft.com/office/powerpoint/2010/main" val="25687040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9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F14E67-C97D-462D-A6EC-F8A5CFAA1ACC}" type="slidenum">
              <a:rPr lang="en-US" smtClean="0"/>
              <a:pPr fontAlgn="base">
                <a:spcBef>
                  <a:spcPct val="0"/>
                </a:spcBef>
                <a:spcAft>
                  <a:spcPct val="0"/>
                </a:spcAft>
                <a:defRPr/>
              </a:pPr>
              <a:t>31</a:t>
            </a:fld>
            <a:endParaRPr lang="en-US" smtClean="0"/>
          </a:p>
        </p:txBody>
      </p:sp>
    </p:spTree>
    <p:extLst>
      <p:ext uri="{BB962C8B-B14F-4D97-AF65-F5344CB8AC3E}">
        <p14:creationId xmlns:p14="http://schemas.microsoft.com/office/powerpoint/2010/main" val="15614609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0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DCFA02-BE65-4152-93B4-10505EA03DAF}" type="slidenum">
              <a:rPr lang="en-US" smtClean="0"/>
              <a:pPr fontAlgn="base">
                <a:spcBef>
                  <a:spcPct val="0"/>
                </a:spcBef>
                <a:spcAft>
                  <a:spcPct val="0"/>
                </a:spcAft>
                <a:defRPr/>
              </a:pPr>
              <a:t>32</a:t>
            </a:fld>
            <a:endParaRPr lang="en-US" smtClean="0"/>
          </a:p>
        </p:txBody>
      </p:sp>
    </p:spTree>
    <p:extLst>
      <p:ext uri="{BB962C8B-B14F-4D97-AF65-F5344CB8AC3E}">
        <p14:creationId xmlns:p14="http://schemas.microsoft.com/office/powerpoint/2010/main" val="39998649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15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9B10FF8-1B36-4A28-B425-6C42193ED260}" type="slidenum">
              <a:rPr lang="en-US" smtClean="0"/>
              <a:pPr fontAlgn="base">
                <a:spcBef>
                  <a:spcPct val="0"/>
                </a:spcBef>
                <a:spcAft>
                  <a:spcPct val="0"/>
                </a:spcAft>
                <a:defRPr/>
              </a:pPr>
              <a:t>33</a:t>
            </a:fld>
            <a:endParaRPr lang="en-US" smtClean="0"/>
          </a:p>
        </p:txBody>
      </p:sp>
    </p:spTree>
    <p:extLst>
      <p:ext uri="{BB962C8B-B14F-4D97-AF65-F5344CB8AC3E}">
        <p14:creationId xmlns:p14="http://schemas.microsoft.com/office/powerpoint/2010/main" val="17266874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25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2E3935-F1DB-4321-8E23-8BB864072B22}" type="slidenum">
              <a:rPr lang="en-US" smtClean="0"/>
              <a:pPr fontAlgn="base">
                <a:spcBef>
                  <a:spcPct val="0"/>
                </a:spcBef>
                <a:spcAft>
                  <a:spcPct val="0"/>
                </a:spcAft>
                <a:defRPr/>
              </a:pPr>
              <a:t>34</a:t>
            </a:fld>
            <a:endParaRPr lang="en-US" smtClean="0"/>
          </a:p>
        </p:txBody>
      </p:sp>
    </p:spTree>
    <p:extLst>
      <p:ext uri="{BB962C8B-B14F-4D97-AF65-F5344CB8AC3E}">
        <p14:creationId xmlns:p14="http://schemas.microsoft.com/office/powerpoint/2010/main" val="40270150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36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3B3D5EF-8035-44D2-87A1-5CD76EFE77C1}" type="slidenum">
              <a:rPr lang="en-US" smtClean="0"/>
              <a:pPr fontAlgn="base">
                <a:spcBef>
                  <a:spcPct val="0"/>
                </a:spcBef>
                <a:spcAft>
                  <a:spcPct val="0"/>
                </a:spcAft>
                <a:defRPr/>
              </a:pPr>
              <a:t>35</a:t>
            </a:fld>
            <a:endParaRPr lang="en-US" smtClean="0"/>
          </a:p>
        </p:txBody>
      </p:sp>
    </p:spTree>
    <p:extLst>
      <p:ext uri="{BB962C8B-B14F-4D97-AF65-F5344CB8AC3E}">
        <p14:creationId xmlns:p14="http://schemas.microsoft.com/office/powerpoint/2010/main" val="7508635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4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1E58AE-38C3-491F-962B-318CFA640485}" type="slidenum">
              <a:rPr lang="en-US" smtClean="0"/>
              <a:pPr fontAlgn="base">
                <a:spcBef>
                  <a:spcPct val="0"/>
                </a:spcBef>
                <a:spcAft>
                  <a:spcPct val="0"/>
                </a:spcAft>
                <a:defRPr/>
              </a:pPr>
              <a:t>36</a:t>
            </a:fld>
            <a:endParaRPr lang="en-US" smtClean="0"/>
          </a:p>
        </p:txBody>
      </p:sp>
    </p:spTree>
    <p:extLst>
      <p:ext uri="{BB962C8B-B14F-4D97-AF65-F5344CB8AC3E}">
        <p14:creationId xmlns:p14="http://schemas.microsoft.com/office/powerpoint/2010/main" val="33336444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5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64F17E-E325-4031-8ED2-B48A5245AA9F}" type="slidenum">
              <a:rPr lang="en-US" smtClean="0"/>
              <a:pPr fontAlgn="base">
                <a:spcBef>
                  <a:spcPct val="0"/>
                </a:spcBef>
                <a:spcAft>
                  <a:spcPct val="0"/>
                </a:spcAft>
                <a:defRPr/>
              </a:pPr>
              <a:t>37</a:t>
            </a:fld>
            <a:endParaRPr lang="en-US" smtClean="0"/>
          </a:p>
        </p:txBody>
      </p:sp>
    </p:spTree>
    <p:extLst>
      <p:ext uri="{BB962C8B-B14F-4D97-AF65-F5344CB8AC3E}">
        <p14:creationId xmlns:p14="http://schemas.microsoft.com/office/powerpoint/2010/main" val="1182676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6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FE1922-913B-4BDF-A83A-06FDA57FA251}" type="slidenum">
              <a:rPr lang="en-US" smtClean="0"/>
              <a:pPr fontAlgn="base">
                <a:spcBef>
                  <a:spcPct val="0"/>
                </a:spcBef>
                <a:spcAft>
                  <a:spcPct val="0"/>
                </a:spcAft>
                <a:defRPr/>
              </a:pPr>
              <a:t>38</a:t>
            </a:fld>
            <a:endParaRPr lang="en-US" smtClean="0"/>
          </a:p>
        </p:txBody>
      </p:sp>
    </p:spTree>
    <p:extLst>
      <p:ext uri="{BB962C8B-B14F-4D97-AF65-F5344CB8AC3E}">
        <p14:creationId xmlns:p14="http://schemas.microsoft.com/office/powerpoint/2010/main" val="18057688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7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95A765B-F37D-43B9-8237-86D57264511B}" type="slidenum">
              <a:rPr lang="en-US" smtClean="0"/>
              <a:pPr fontAlgn="base">
                <a:spcBef>
                  <a:spcPct val="0"/>
                </a:spcBef>
                <a:spcAft>
                  <a:spcPct val="0"/>
                </a:spcAft>
                <a:defRPr/>
              </a:pPr>
              <a:t>39</a:t>
            </a:fld>
            <a:endParaRPr lang="en-US" smtClean="0"/>
          </a:p>
        </p:txBody>
      </p:sp>
    </p:spTree>
    <p:extLst>
      <p:ext uri="{BB962C8B-B14F-4D97-AF65-F5344CB8AC3E}">
        <p14:creationId xmlns:p14="http://schemas.microsoft.com/office/powerpoint/2010/main" val="3137475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26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EF1969-BE81-4FE6-B611-2288DA8C4B29}" type="slidenum">
              <a:rPr lang="en-US" smtClean="0"/>
              <a:pPr fontAlgn="base">
                <a:spcBef>
                  <a:spcPct val="0"/>
                </a:spcBef>
                <a:spcAft>
                  <a:spcPct val="0"/>
                </a:spcAft>
                <a:defRPr/>
              </a:pPr>
              <a:t>4</a:t>
            </a:fld>
            <a:endParaRPr lang="en-US" smtClean="0"/>
          </a:p>
        </p:txBody>
      </p:sp>
    </p:spTree>
    <p:extLst>
      <p:ext uri="{BB962C8B-B14F-4D97-AF65-F5344CB8AC3E}">
        <p14:creationId xmlns:p14="http://schemas.microsoft.com/office/powerpoint/2010/main" val="29987830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5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8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988219-C730-4AA6-A6B8-9E412C73C2EE}" type="slidenum">
              <a:rPr lang="en-US" smtClean="0"/>
              <a:pPr fontAlgn="base">
                <a:spcBef>
                  <a:spcPct val="0"/>
                </a:spcBef>
                <a:spcAft>
                  <a:spcPct val="0"/>
                </a:spcAft>
                <a:defRPr/>
              </a:pPr>
              <a:t>40</a:t>
            </a:fld>
            <a:endParaRPr lang="en-US" smtClean="0"/>
          </a:p>
        </p:txBody>
      </p:sp>
    </p:spTree>
    <p:extLst>
      <p:ext uri="{BB962C8B-B14F-4D97-AF65-F5344CB8AC3E}">
        <p14:creationId xmlns:p14="http://schemas.microsoft.com/office/powerpoint/2010/main" val="11565315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59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4321EDF-24CD-4BCD-A71D-A39ADDE7345D}" type="slidenum">
              <a:rPr lang="en-US" smtClean="0"/>
              <a:pPr fontAlgn="base">
                <a:spcBef>
                  <a:spcPct val="0"/>
                </a:spcBef>
                <a:spcAft>
                  <a:spcPct val="0"/>
                </a:spcAft>
                <a:defRPr/>
              </a:pPr>
              <a:t>41</a:t>
            </a:fld>
            <a:endParaRPr lang="en-US" smtClean="0"/>
          </a:p>
        </p:txBody>
      </p:sp>
    </p:spTree>
    <p:extLst>
      <p:ext uri="{BB962C8B-B14F-4D97-AF65-F5344CB8AC3E}">
        <p14:creationId xmlns:p14="http://schemas.microsoft.com/office/powerpoint/2010/main" val="420915544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0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ED38C6-93B2-4E0D-9174-BDC279379677}" type="slidenum">
              <a:rPr lang="en-US" smtClean="0"/>
              <a:pPr fontAlgn="base">
                <a:spcBef>
                  <a:spcPct val="0"/>
                </a:spcBef>
                <a:spcAft>
                  <a:spcPct val="0"/>
                </a:spcAft>
                <a:defRPr/>
              </a:pPr>
              <a:t>42</a:t>
            </a:fld>
            <a:endParaRPr lang="en-US" smtClean="0"/>
          </a:p>
        </p:txBody>
      </p:sp>
    </p:spTree>
    <p:extLst>
      <p:ext uri="{BB962C8B-B14F-4D97-AF65-F5344CB8AC3E}">
        <p14:creationId xmlns:p14="http://schemas.microsoft.com/office/powerpoint/2010/main" val="21095605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A2E9AC73-579F-4CFE-AB96-832096126B52}" type="slidenum">
              <a:rPr lang="en-US" smtClean="0"/>
              <a:pPr>
                <a:defRPr/>
              </a:pPr>
              <a:t>43</a:t>
            </a:fld>
            <a:endParaRPr lang="en-US"/>
          </a:p>
        </p:txBody>
      </p:sp>
    </p:spTree>
    <p:extLst>
      <p:ext uri="{BB962C8B-B14F-4D97-AF65-F5344CB8AC3E}">
        <p14:creationId xmlns:p14="http://schemas.microsoft.com/office/powerpoint/2010/main" val="33182525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9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7998CB3F-412D-46B6-A9C9-95E74479D110}" type="slidenum">
              <a:rPr lang="en-US" smtClean="0"/>
              <a:pPr>
                <a:defRPr/>
              </a:pPr>
              <a:t>44</a:t>
            </a:fld>
            <a:endParaRPr lang="en-US"/>
          </a:p>
        </p:txBody>
      </p:sp>
    </p:spTree>
    <p:extLst>
      <p:ext uri="{BB962C8B-B14F-4D97-AF65-F5344CB8AC3E}">
        <p14:creationId xmlns:p14="http://schemas.microsoft.com/office/powerpoint/2010/main" val="11084433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EC443266-C15B-4514-9056-09D515A838EA}" type="slidenum">
              <a:rPr lang="en-US" smtClean="0"/>
              <a:pPr>
                <a:defRPr/>
              </a:pPr>
              <a:t>45</a:t>
            </a:fld>
            <a:endParaRPr lang="en-US"/>
          </a:p>
        </p:txBody>
      </p:sp>
    </p:spTree>
    <p:extLst>
      <p:ext uri="{BB962C8B-B14F-4D97-AF65-F5344CB8AC3E}">
        <p14:creationId xmlns:p14="http://schemas.microsoft.com/office/powerpoint/2010/main" val="34824740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243667C8-E8BC-4252-B1B4-2DE0B6F2EC4F}" type="slidenum">
              <a:rPr lang="en-US" smtClean="0"/>
              <a:pPr>
                <a:defRPr/>
              </a:pPr>
              <a:t>46</a:t>
            </a:fld>
            <a:endParaRPr lang="en-US"/>
          </a:p>
        </p:txBody>
      </p:sp>
    </p:spTree>
    <p:extLst>
      <p:ext uri="{BB962C8B-B14F-4D97-AF65-F5344CB8AC3E}">
        <p14:creationId xmlns:p14="http://schemas.microsoft.com/office/powerpoint/2010/main" val="35991586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1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186092-3C19-4308-892C-3B41930F8594}" type="slidenum">
              <a:rPr lang="en-US" smtClean="0"/>
              <a:pPr fontAlgn="base">
                <a:spcBef>
                  <a:spcPct val="0"/>
                </a:spcBef>
                <a:spcAft>
                  <a:spcPct val="0"/>
                </a:spcAft>
                <a:defRPr/>
              </a:pPr>
              <a:t>48</a:t>
            </a:fld>
            <a:endParaRPr lang="en-US" smtClean="0"/>
          </a:p>
        </p:txBody>
      </p:sp>
    </p:spTree>
    <p:extLst>
      <p:ext uri="{BB962C8B-B14F-4D97-AF65-F5344CB8AC3E}">
        <p14:creationId xmlns:p14="http://schemas.microsoft.com/office/powerpoint/2010/main" val="175919465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2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C8B849-D6E2-492A-999E-0142F315BDC1}" type="slidenum">
              <a:rPr lang="en-US" smtClean="0"/>
              <a:pPr fontAlgn="base">
                <a:spcBef>
                  <a:spcPct val="0"/>
                </a:spcBef>
                <a:spcAft>
                  <a:spcPct val="0"/>
                </a:spcAft>
                <a:defRPr/>
              </a:pPr>
              <a:t>49</a:t>
            </a:fld>
            <a:endParaRPr lang="en-US" smtClean="0"/>
          </a:p>
        </p:txBody>
      </p:sp>
    </p:spTree>
    <p:extLst>
      <p:ext uri="{BB962C8B-B14F-4D97-AF65-F5344CB8AC3E}">
        <p14:creationId xmlns:p14="http://schemas.microsoft.com/office/powerpoint/2010/main" val="10687283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3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FF4EED-0AE4-4FCE-923F-3DDF617A9D9D}" type="slidenum">
              <a:rPr lang="en-US" smtClean="0"/>
              <a:pPr fontAlgn="base">
                <a:spcBef>
                  <a:spcPct val="0"/>
                </a:spcBef>
                <a:spcAft>
                  <a:spcPct val="0"/>
                </a:spcAft>
                <a:defRPr/>
              </a:pPr>
              <a:t>50</a:t>
            </a:fld>
            <a:endParaRPr lang="en-US" smtClean="0"/>
          </a:p>
        </p:txBody>
      </p:sp>
    </p:spTree>
    <p:extLst>
      <p:ext uri="{BB962C8B-B14F-4D97-AF65-F5344CB8AC3E}">
        <p14:creationId xmlns:p14="http://schemas.microsoft.com/office/powerpoint/2010/main" val="2379939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36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CE28B1-12B8-4A0C-89B2-32D358416BA7}" type="slidenum">
              <a:rPr lang="en-US" smtClean="0"/>
              <a:pPr fontAlgn="base">
                <a:spcBef>
                  <a:spcPct val="0"/>
                </a:spcBef>
                <a:spcAft>
                  <a:spcPct val="0"/>
                </a:spcAft>
                <a:defRPr/>
              </a:pPr>
              <a:t>5</a:t>
            </a:fld>
            <a:endParaRPr lang="en-US" smtClean="0"/>
          </a:p>
        </p:txBody>
      </p:sp>
    </p:spTree>
    <p:extLst>
      <p:ext uri="{BB962C8B-B14F-4D97-AF65-F5344CB8AC3E}">
        <p14:creationId xmlns:p14="http://schemas.microsoft.com/office/powerpoint/2010/main" val="38646146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4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D56B51-651E-44E8-9621-71B34E5AE3B5}" type="slidenum">
              <a:rPr lang="en-US" smtClean="0"/>
              <a:pPr fontAlgn="base">
                <a:spcBef>
                  <a:spcPct val="0"/>
                </a:spcBef>
                <a:spcAft>
                  <a:spcPct val="0"/>
                </a:spcAft>
                <a:defRPr/>
              </a:pPr>
              <a:t>51</a:t>
            </a:fld>
            <a:endParaRPr lang="en-US" smtClean="0"/>
          </a:p>
        </p:txBody>
      </p:sp>
    </p:spTree>
    <p:extLst>
      <p:ext uri="{BB962C8B-B14F-4D97-AF65-F5344CB8AC3E}">
        <p14:creationId xmlns:p14="http://schemas.microsoft.com/office/powerpoint/2010/main" val="10727389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6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5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09505A-B032-492D-9FC1-324D3253F123}" type="slidenum">
              <a:rPr lang="en-US" smtClean="0"/>
              <a:pPr fontAlgn="base">
                <a:spcBef>
                  <a:spcPct val="0"/>
                </a:spcBef>
                <a:spcAft>
                  <a:spcPct val="0"/>
                </a:spcAft>
                <a:defRPr/>
              </a:pPr>
              <a:t>52</a:t>
            </a:fld>
            <a:endParaRPr lang="en-US" smtClean="0"/>
          </a:p>
        </p:txBody>
      </p:sp>
    </p:spTree>
    <p:extLst>
      <p:ext uri="{BB962C8B-B14F-4D97-AF65-F5344CB8AC3E}">
        <p14:creationId xmlns:p14="http://schemas.microsoft.com/office/powerpoint/2010/main" val="27655592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6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5E7C11-CF8B-4DC9-AA29-FFF9D68C6D4F}" type="slidenum">
              <a:rPr lang="en-US" smtClean="0"/>
              <a:pPr fontAlgn="base">
                <a:spcBef>
                  <a:spcPct val="0"/>
                </a:spcBef>
                <a:spcAft>
                  <a:spcPct val="0"/>
                </a:spcAft>
                <a:defRPr/>
              </a:pPr>
              <a:t>53</a:t>
            </a:fld>
            <a:endParaRPr lang="en-US" smtClean="0"/>
          </a:p>
        </p:txBody>
      </p:sp>
    </p:spTree>
    <p:extLst>
      <p:ext uri="{BB962C8B-B14F-4D97-AF65-F5344CB8AC3E}">
        <p14:creationId xmlns:p14="http://schemas.microsoft.com/office/powerpoint/2010/main" val="4774941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7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614EDAB-3347-4630-A1BD-8C947FC089F1}" type="slidenum">
              <a:rPr lang="en-US" smtClean="0"/>
              <a:pPr fontAlgn="base">
                <a:spcBef>
                  <a:spcPct val="0"/>
                </a:spcBef>
                <a:spcAft>
                  <a:spcPct val="0"/>
                </a:spcAft>
                <a:defRPr/>
              </a:pPr>
              <a:t>54</a:t>
            </a:fld>
            <a:endParaRPr lang="en-US" smtClean="0"/>
          </a:p>
        </p:txBody>
      </p:sp>
    </p:spTree>
    <p:extLst>
      <p:ext uri="{BB962C8B-B14F-4D97-AF65-F5344CB8AC3E}">
        <p14:creationId xmlns:p14="http://schemas.microsoft.com/office/powerpoint/2010/main" val="139722731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89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D8A645-FC87-491B-AF2C-28011360EF0D}" type="slidenum">
              <a:rPr lang="en-US" smtClean="0"/>
              <a:pPr fontAlgn="base">
                <a:spcBef>
                  <a:spcPct val="0"/>
                </a:spcBef>
                <a:spcAft>
                  <a:spcPct val="0"/>
                </a:spcAft>
                <a:defRPr/>
              </a:pPr>
              <a:t>55</a:t>
            </a:fld>
            <a:endParaRPr lang="en-US" smtClean="0"/>
          </a:p>
        </p:txBody>
      </p:sp>
    </p:spTree>
    <p:extLst>
      <p:ext uri="{BB962C8B-B14F-4D97-AF65-F5344CB8AC3E}">
        <p14:creationId xmlns:p14="http://schemas.microsoft.com/office/powerpoint/2010/main" val="171951625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69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6DC0C49-56F6-4871-A448-B71AA4B87E66}" type="slidenum">
              <a:rPr lang="en-US" smtClean="0"/>
              <a:pPr fontAlgn="base">
                <a:spcBef>
                  <a:spcPct val="0"/>
                </a:spcBef>
                <a:spcAft>
                  <a:spcPct val="0"/>
                </a:spcAft>
                <a:defRPr/>
              </a:pPr>
              <a:t>56</a:t>
            </a:fld>
            <a:endParaRPr lang="en-US" smtClean="0"/>
          </a:p>
        </p:txBody>
      </p:sp>
    </p:spTree>
    <p:extLst>
      <p:ext uri="{BB962C8B-B14F-4D97-AF65-F5344CB8AC3E}">
        <p14:creationId xmlns:p14="http://schemas.microsoft.com/office/powerpoint/2010/main" val="6418005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2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1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332252-D953-40CB-8317-70D39F28FFAD}" type="slidenum">
              <a:rPr lang="en-US" smtClean="0"/>
              <a:pPr fontAlgn="base">
                <a:spcBef>
                  <a:spcPct val="0"/>
                </a:spcBef>
                <a:spcAft>
                  <a:spcPct val="0"/>
                </a:spcAft>
                <a:defRPr/>
              </a:pPr>
              <a:t>57</a:t>
            </a:fld>
            <a:endParaRPr lang="en-US" smtClean="0"/>
          </a:p>
        </p:txBody>
      </p:sp>
    </p:spTree>
    <p:extLst>
      <p:ext uri="{BB962C8B-B14F-4D97-AF65-F5344CB8AC3E}">
        <p14:creationId xmlns:p14="http://schemas.microsoft.com/office/powerpoint/2010/main" val="4873343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3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2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1957602-9052-4BB1-AA63-A37E56BCCDB1}" type="slidenum">
              <a:rPr lang="en-US" smtClean="0"/>
              <a:pPr fontAlgn="base">
                <a:spcBef>
                  <a:spcPct val="0"/>
                </a:spcBef>
                <a:spcAft>
                  <a:spcPct val="0"/>
                </a:spcAft>
                <a:defRPr/>
              </a:pPr>
              <a:t>58</a:t>
            </a:fld>
            <a:endParaRPr lang="en-US" smtClean="0"/>
          </a:p>
        </p:txBody>
      </p:sp>
    </p:spTree>
    <p:extLst>
      <p:ext uri="{BB962C8B-B14F-4D97-AF65-F5344CB8AC3E}">
        <p14:creationId xmlns:p14="http://schemas.microsoft.com/office/powerpoint/2010/main" val="10057963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30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AF6C940-CF17-4735-8910-F306D3DEBB31}" type="slidenum">
              <a:rPr lang="en-US" smtClean="0"/>
              <a:pPr fontAlgn="base">
                <a:spcBef>
                  <a:spcPct val="0"/>
                </a:spcBef>
                <a:spcAft>
                  <a:spcPct val="0"/>
                </a:spcAft>
                <a:defRPr/>
              </a:pPr>
              <a:t>59</a:t>
            </a:fld>
            <a:endParaRPr lang="en-US" smtClean="0"/>
          </a:p>
        </p:txBody>
      </p:sp>
    </p:spTree>
    <p:extLst>
      <p:ext uri="{BB962C8B-B14F-4D97-AF65-F5344CB8AC3E}">
        <p14:creationId xmlns:p14="http://schemas.microsoft.com/office/powerpoint/2010/main" val="14542215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5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40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E63F57-B113-4FA9-B15B-84177E037376}" type="slidenum">
              <a:rPr lang="en-US" smtClean="0"/>
              <a:pPr fontAlgn="base">
                <a:spcBef>
                  <a:spcPct val="0"/>
                </a:spcBef>
                <a:spcAft>
                  <a:spcPct val="0"/>
                </a:spcAft>
                <a:defRPr/>
              </a:pPr>
              <a:t>60</a:t>
            </a:fld>
            <a:endParaRPr lang="en-US" smtClean="0"/>
          </a:p>
        </p:txBody>
      </p:sp>
    </p:spTree>
    <p:extLst>
      <p:ext uri="{BB962C8B-B14F-4D97-AF65-F5344CB8AC3E}">
        <p14:creationId xmlns:p14="http://schemas.microsoft.com/office/powerpoint/2010/main" val="3648191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46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4D8C40-4843-4DF1-9B43-63135F3921BB}" type="slidenum">
              <a:rPr lang="en-US" smtClean="0"/>
              <a:pPr fontAlgn="base">
                <a:spcBef>
                  <a:spcPct val="0"/>
                </a:spcBef>
                <a:spcAft>
                  <a:spcPct val="0"/>
                </a:spcAft>
                <a:defRPr/>
              </a:pPr>
              <a:t>6</a:t>
            </a:fld>
            <a:endParaRPr lang="en-US" smtClean="0"/>
          </a:p>
        </p:txBody>
      </p:sp>
    </p:spTree>
    <p:extLst>
      <p:ext uri="{BB962C8B-B14F-4D97-AF65-F5344CB8AC3E}">
        <p14:creationId xmlns:p14="http://schemas.microsoft.com/office/powerpoint/2010/main" val="330918495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5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4B7B393-8EC5-4EB7-B6E9-539FB2B74888}" type="slidenum">
              <a:rPr lang="en-US" smtClean="0"/>
              <a:pPr fontAlgn="base">
                <a:spcBef>
                  <a:spcPct val="0"/>
                </a:spcBef>
                <a:spcAft>
                  <a:spcPct val="0"/>
                </a:spcAft>
                <a:defRPr/>
              </a:pPr>
              <a:t>61</a:t>
            </a:fld>
            <a:endParaRPr lang="en-US" smtClean="0"/>
          </a:p>
        </p:txBody>
      </p:sp>
    </p:spTree>
    <p:extLst>
      <p:ext uri="{BB962C8B-B14F-4D97-AF65-F5344CB8AC3E}">
        <p14:creationId xmlns:p14="http://schemas.microsoft.com/office/powerpoint/2010/main" val="185356513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61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CE5A47-568E-4A6A-9336-163629B1B542}" type="slidenum">
              <a:rPr lang="en-US" smtClean="0"/>
              <a:pPr fontAlgn="base">
                <a:spcBef>
                  <a:spcPct val="0"/>
                </a:spcBef>
                <a:spcAft>
                  <a:spcPct val="0"/>
                </a:spcAft>
                <a:defRPr/>
              </a:pPr>
              <a:t>62</a:t>
            </a:fld>
            <a:endParaRPr lang="en-US" smtClean="0"/>
          </a:p>
        </p:txBody>
      </p:sp>
    </p:spTree>
    <p:extLst>
      <p:ext uri="{BB962C8B-B14F-4D97-AF65-F5344CB8AC3E}">
        <p14:creationId xmlns:p14="http://schemas.microsoft.com/office/powerpoint/2010/main" val="259828777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71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3C84CF3-1A6D-46E6-BA25-EEB037236162}" type="slidenum">
              <a:rPr lang="en-US" smtClean="0"/>
              <a:pPr fontAlgn="base">
                <a:spcBef>
                  <a:spcPct val="0"/>
                </a:spcBef>
                <a:spcAft>
                  <a:spcPct val="0"/>
                </a:spcAft>
                <a:defRPr/>
              </a:pPr>
              <a:t>63</a:t>
            </a:fld>
            <a:endParaRPr lang="en-US" smtClean="0"/>
          </a:p>
        </p:txBody>
      </p:sp>
    </p:spTree>
    <p:extLst>
      <p:ext uri="{BB962C8B-B14F-4D97-AF65-F5344CB8AC3E}">
        <p14:creationId xmlns:p14="http://schemas.microsoft.com/office/powerpoint/2010/main" val="286361286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81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616356A-59CC-43CD-9485-68D16CE0C1A7}" type="slidenum">
              <a:rPr lang="en-US" smtClean="0"/>
              <a:pPr fontAlgn="base">
                <a:spcBef>
                  <a:spcPct val="0"/>
                </a:spcBef>
                <a:spcAft>
                  <a:spcPct val="0"/>
                </a:spcAft>
                <a:defRPr/>
              </a:pPr>
              <a:t>64</a:t>
            </a:fld>
            <a:endParaRPr lang="en-US" smtClean="0"/>
          </a:p>
        </p:txBody>
      </p:sp>
    </p:spTree>
    <p:extLst>
      <p:ext uri="{BB962C8B-B14F-4D97-AF65-F5344CB8AC3E}">
        <p14:creationId xmlns:p14="http://schemas.microsoft.com/office/powerpoint/2010/main" val="311006142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0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7920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BB8EE46-10B2-4A90-A772-389684525DDE}" type="slidenum">
              <a:rPr lang="en-US" smtClean="0"/>
              <a:pPr fontAlgn="base">
                <a:spcBef>
                  <a:spcPct val="0"/>
                </a:spcBef>
                <a:spcAft>
                  <a:spcPct val="0"/>
                </a:spcAft>
                <a:defRPr/>
              </a:pPr>
              <a:t>65</a:t>
            </a:fld>
            <a:endParaRPr lang="en-US" smtClean="0"/>
          </a:p>
        </p:txBody>
      </p:sp>
    </p:spTree>
    <p:extLst>
      <p:ext uri="{BB962C8B-B14F-4D97-AF65-F5344CB8AC3E}">
        <p14:creationId xmlns:p14="http://schemas.microsoft.com/office/powerpoint/2010/main" val="107002689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BCEB15CA-A149-415E-834B-F48E79919945}" type="slidenum">
              <a:rPr lang="en-US" smtClean="0"/>
              <a:pPr>
                <a:defRPr/>
              </a:pPr>
              <a:t>66</a:t>
            </a:fld>
            <a:endParaRPr lang="en-US"/>
          </a:p>
        </p:txBody>
      </p:sp>
    </p:spTree>
    <p:extLst>
      <p:ext uri="{BB962C8B-B14F-4D97-AF65-F5344CB8AC3E}">
        <p14:creationId xmlns:p14="http://schemas.microsoft.com/office/powerpoint/2010/main" val="135860068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2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9A407E0F-8F07-4F59-8CA1-F768186E91ED}" type="slidenum">
              <a:rPr lang="en-US" smtClean="0"/>
              <a:pPr>
                <a:defRPr/>
              </a:pPr>
              <a:t>67</a:t>
            </a:fld>
            <a:endParaRPr lang="en-US"/>
          </a:p>
        </p:txBody>
      </p:sp>
    </p:spTree>
    <p:extLst>
      <p:ext uri="{BB962C8B-B14F-4D97-AF65-F5344CB8AC3E}">
        <p14:creationId xmlns:p14="http://schemas.microsoft.com/office/powerpoint/2010/main" val="186939126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3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ED985561-952D-4982-B34C-972DDEBDA98E}" type="slidenum">
              <a:rPr lang="en-US" smtClean="0"/>
              <a:pPr>
                <a:defRPr/>
              </a:pPr>
              <a:t>68</a:t>
            </a:fld>
            <a:endParaRPr lang="en-US"/>
          </a:p>
        </p:txBody>
      </p:sp>
    </p:spTree>
    <p:extLst>
      <p:ext uri="{BB962C8B-B14F-4D97-AF65-F5344CB8AC3E}">
        <p14:creationId xmlns:p14="http://schemas.microsoft.com/office/powerpoint/2010/main" val="416575396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20C91F01-F0BF-4B83-B480-0B899DFC3ED0}" type="slidenum">
              <a:rPr lang="en-US" smtClean="0"/>
              <a:pPr>
                <a:defRPr/>
              </a:pPr>
              <a:t>69</a:t>
            </a:fld>
            <a:endParaRPr lang="en-US"/>
          </a:p>
        </p:txBody>
      </p:sp>
    </p:spTree>
    <p:extLst>
      <p:ext uri="{BB962C8B-B14F-4D97-AF65-F5344CB8AC3E}">
        <p14:creationId xmlns:p14="http://schemas.microsoft.com/office/powerpoint/2010/main" val="99229797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5B9F3651-147A-45C9-999D-EDCA7F5D3A65}" type="slidenum">
              <a:rPr lang="en-US" smtClean="0"/>
              <a:pPr>
                <a:defRPr/>
              </a:pPr>
              <a:t>70</a:t>
            </a:fld>
            <a:endParaRPr lang="en-US"/>
          </a:p>
        </p:txBody>
      </p:sp>
    </p:spTree>
    <p:extLst>
      <p:ext uri="{BB962C8B-B14F-4D97-AF65-F5344CB8AC3E}">
        <p14:creationId xmlns:p14="http://schemas.microsoft.com/office/powerpoint/2010/main" val="2493305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57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09B47C-4339-4ACB-AAA6-CBABCA9B699A}" type="slidenum">
              <a:rPr lang="en-US" smtClean="0"/>
              <a:pPr fontAlgn="base">
                <a:spcBef>
                  <a:spcPct val="0"/>
                </a:spcBef>
                <a:spcAft>
                  <a:spcPct val="0"/>
                </a:spcAft>
                <a:defRPr/>
              </a:pPr>
              <a:t>7</a:t>
            </a:fld>
            <a:endParaRPr lang="en-US" smtClean="0"/>
          </a:p>
        </p:txBody>
      </p:sp>
    </p:spTree>
    <p:extLst>
      <p:ext uri="{BB962C8B-B14F-4D97-AF65-F5344CB8AC3E}">
        <p14:creationId xmlns:p14="http://schemas.microsoft.com/office/powerpoint/2010/main" val="371056503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6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0696F4DE-B150-48AD-A84C-CF03CC88A9E5}" type="slidenum">
              <a:rPr lang="en-US" smtClean="0"/>
              <a:pPr>
                <a:defRPr/>
              </a:pPr>
              <a:t>71</a:t>
            </a:fld>
            <a:endParaRPr lang="en-US"/>
          </a:p>
        </p:txBody>
      </p:sp>
    </p:spTree>
    <p:extLst>
      <p:ext uri="{BB962C8B-B14F-4D97-AF65-F5344CB8AC3E}">
        <p14:creationId xmlns:p14="http://schemas.microsoft.com/office/powerpoint/2010/main" val="397114235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7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4983B098-E626-403A-9299-79431AE3A2AF}" type="slidenum">
              <a:rPr lang="en-US" smtClean="0"/>
              <a:pPr>
                <a:defRPr/>
              </a:pPr>
              <a:t>72</a:t>
            </a:fld>
            <a:endParaRPr lang="en-US"/>
          </a:p>
        </p:txBody>
      </p:sp>
    </p:spTree>
    <p:extLst>
      <p:ext uri="{BB962C8B-B14F-4D97-AF65-F5344CB8AC3E}">
        <p14:creationId xmlns:p14="http://schemas.microsoft.com/office/powerpoint/2010/main" val="144411715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8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595FBE26-4C28-4BBC-A347-1FEE88567A6B}" type="slidenum">
              <a:rPr lang="en-US" smtClean="0"/>
              <a:pPr>
                <a:defRPr/>
              </a:pPr>
              <a:t>73</a:t>
            </a:fld>
            <a:endParaRPr lang="en-US"/>
          </a:p>
        </p:txBody>
      </p:sp>
    </p:spTree>
    <p:extLst>
      <p:ext uri="{BB962C8B-B14F-4D97-AF65-F5344CB8AC3E}">
        <p14:creationId xmlns:p14="http://schemas.microsoft.com/office/powerpoint/2010/main" val="10263742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9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A4A6D8B9-FD9A-4575-A2B4-B360EEB17C77}" type="slidenum">
              <a:rPr lang="en-US" smtClean="0"/>
              <a:pPr>
                <a:defRPr/>
              </a:pPr>
              <a:t>74</a:t>
            </a:fld>
            <a:endParaRPr lang="en-US"/>
          </a:p>
        </p:txBody>
      </p:sp>
    </p:spTree>
    <p:extLst>
      <p:ext uri="{BB962C8B-B14F-4D97-AF65-F5344CB8AC3E}">
        <p14:creationId xmlns:p14="http://schemas.microsoft.com/office/powerpoint/2010/main" val="295816585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0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5539DB8E-94C2-4E03-A616-ECEB356A96C5}" type="slidenum">
              <a:rPr lang="en-US" smtClean="0"/>
              <a:pPr>
                <a:defRPr/>
              </a:pPr>
              <a:t>75</a:t>
            </a:fld>
            <a:endParaRPr lang="en-US"/>
          </a:p>
        </p:txBody>
      </p:sp>
    </p:spTree>
    <p:extLst>
      <p:ext uri="{BB962C8B-B14F-4D97-AF65-F5344CB8AC3E}">
        <p14:creationId xmlns:p14="http://schemas.microsoft.com/office/powerpoint/2010/main" val="33068469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1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FFCBC7E5-D5E1-4102-83B0-39A2F22EDCB1}" type="slidenum">
              <a:rPr lang="en-US" smtClean="0"/>
              <a:pPr>
                <a:defRPr/>
              </a:pPr>
              <a:t>76</a:t>
            </a:fld>
            <a:endParaRPr lang="en-US"/>
          </a:p>
        </p:txBody>
      </p:sp>
    </p:spTree>
    <p:extLst>
      <p:ext uri="{BB962C8B-B14F-4D97-AF65-F5344CB8AC3E}">
        <p14:creationId xmlns:p14="http://schemas.microsoft.com/office/powerpoint/2010/main" val="364917848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2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02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541D25-9EB1-4E38-80DC-EF35D1E4B5A4}" type="slidenum">
              <a:rPr lang="en-US" smtClean="0"/>
              <a:pPr fontAlgn="base">
                <a:spcBef>
                  <a:spcPct val="0"/>
                </a:spcBef>
                <a:spcAft>
                  <a:spcPct val="0"/>
                </a:spcAft>
                <a:defRPr/>
              </a:pPr>
              <a:t>78</a:t>
            </a:fld>
            <a:endParaRPr lang="en-US" smtClean="0"/>
          </a:p>
        </p:txBody>
      </p:sp>
    </p:spTree>
    <p:extLst>
      <p:ext uri="{BB962C8B-B14F-4D97-AF65-F5344CB8AC3E}">
        <p14:creationId xmlns:p14="http://schemas.microsoft.com/office/powerpoint/2010/main" val="416446791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1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C79BEBA-6C6B-4182-8D81-6177675BC5E5}" type="slidenum">
              <a:rPr lang="en-US" smtClean="0"/>
              <a:pPr fontAlgn="base">
                <a:spcBef>
                  <a:spcPct val="0"/>
                </a:spcBef>
                <a:spcAft>
                  <a:spcPct val="0"/>
                </a:spcAft>
                <a:defRPr/>
              </a:pPr>
              <a:t>79</a:t>
            </a:fld>
            <a:endParaRPr lang="en-US" smtClean="0"/>
          </a:p>
        </p:txBody>
      </p:sp>
    </p:spTree>
    <p:extLst>
      <p:ext uri="{BB962C8B-B14F-4D97-AF65-F5344CB8AC3E}">
        <p14:creationId xmlns:p14="http://schemas.microsoft.com/office/powerpoint/2010/main" val="197344288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22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5B845A-CEFB-4BFA-8D22-5E1FEF7D89F4}" type="slidenum">
              <a:rPr lang="en-US" smtClean="0"/>
              <a:pPr fontAlgn="base">
                <a:spcBef>
                  <a:spcPct val="0"/>
                </a:spcBef>
                <a:spcAft>
                  <a:spcPct val="0"/>
                </a:spcAft>
                <a:defRPr/>
              </a:pPr>
              <a:t>80</a:t>
            </a:fld>
            <a:endParaRPr lang="en-US" smtClean="0"/>
          </a:p>
        </p:txBody>
      </p:sp>
    </p:spTree>
    <p:extLst>
      <p:ext uri="{BB962C8B-B14F-4D97-AF65-F5344CB8AC3E}">
        <p14:creationId xmlns:p14="http://schemas.microsoft.com/office/powerpoint/2010/main" val="199564206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33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661ACA-9DBC-4F81-BED2-EDBFECF965F7}" type="slidenum">
              <a:rPr lang="en-US" smtClean="0"/>
              <a:pPr fontAlgn="base">
                <a:spcBef>
                  <a:spcPct val="0"/>
                </a:spcBef>
                <a:spcAft>
                  <a:spcPct val="0"/>
                </a:spcAft>
                <a:defRPr/>
              </a:pPr>
              <a:t>81</a:t>
            </a:fld>
            <a:endParaRPr lang="en-US" smtClean="0"/>
          </a:p>
        </p:txBody>
      </p:sp>
    </p:spTree>
    <p:extLst>
      <p:ext uri="{BB962C8B-B14F-4D97-AF65-F5344CB8AC3E}">
        <p14:creationId xmlns:p14="http://schemas.microsoft.com/office/powerpoint/2010/main" val="3217853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67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DCD5C7C-AEA0-4964-AD01-0BEC6DE07F02}" type="slidenum">
              <a:rPr lang="en-US" smtClean="0"/>
              <a:pPr fontAlgn="base">
                <a:spcBef>
                  <a:spcPct val="0"/>
                </a:spcBef>
                <a:spcAft>
                  <a:spcPct val="0"/>
                </a:spcAft>
                <a:defRPr/>
              </a:pPr>
              <a:t>8</a:t>
            </a:fld>
            <a:endParaRPr lang="en-US" smtClean="0"/>
          </a:p>
        </p:txBody>
      </p:sp>
    </p:spTree>
    <p:extLst>
      <p:ext uri="{BB962C8B-B14F-4D97-AF65-F5344CB8AC3E}">
        <p14:creationId xmlns:p14="http://schemas.microsoft.com/office/powerpoint/2010/main" val="52757493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6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43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357D60-3617-4739-8863-F921CB6BFBC1}" type="slidenum">
              <a:rPr lang="en-US" smtClean="0"/>
              <a:pPr fontAlgn="base">
                <a:spcBef>
                  <a:spcPct val="0"/>
                </a:spcBef>
                <a:spcAft>
                  <a:spcPct val="0"/>
                </a:spcAft>
                <a:defRPr/>
              </a:pPr>
              <a:t>82</a:t>
            </a:fld>
            <a:endParaRPr lang="en-US" smtClean="0"/>
          </a:p>
        </p:txBody>
      </p:sp>
    </p:spTree>
    <p:extLst>
      <p:ext uri="{BB962C8B-B14F-4D97-AF65-F5344CB8AC3E}">
        <p14:creationId xmlns:p14="http://schemas.microsoft.com/office/powerpoint/2010/main" val="113105928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53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12A44C-4CAB-4AD9-B6BF-B901472A1F1A}" type="slidenum">
              <a:rPr lang="en-US" smtClean="0"/>
              <a:pPr fontAlgn="base">
                <a:spcBef>
                  <a:spcPct val="0"/>
                </a:spcBef>
                <a:spcAft>
                  <a:spcPct val="0"/>
                </a:spcAft>
                <a:defRPr/>
              </a:pPr>
              <a:t>83</a:t>
            </a:fld>
            <a:endParaRPr lang="en-US" smtClean="0"/>
          </a:p>
        </p:txBody>
      </p:sp>
    </p:spTree>
    <p:extLst>
      <p:ext uri="{BB962C8B-B14F-4D97-AF65-F5344CB8AC3E}">
        <p14:creationId xmlns:p14="http://schemas.microsoft.com/office/powerpoint/2010/main" val="138431778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6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9828A5-FE3E-4C17-9C9F-5F4730B3200B}" type="slidenum">
              <a:rPr lang="en-US" smtClean="0"/>
              <a:pPr fontAlgn="base">
                <a:spcBef>
                  <a:spcPct val="0"/>
                </a:spcBef>
                <a:spcAft>
                  <a:spcPct val="0"/>
                </a:spcAft>
                <a:defRPr/>
              </a:pPr>
              <a:t>84</a:t>
            </a:fld>
            <a:endParaRPr lang="en-US" smtClean="0"/>
          </a:p>
        </p:txBody>
      </p:sp>
    </p:spTree>
    <p:extLst>
      <p:ext uri="{BB962C8B-B14F-4D97-AF65-F5344CB8AC3E}">
        <p14:creationId xmlns:p14="http://schemas.microsoft.com/office/powerpoint/2010/main" val="224097381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73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F5F932C-6045-4AF2-B920-89772CD078E3}" type="slidenum">
              <a:rPr lang="en-US" smtClean="0"/>
              <a:pPr fontAlgn="base">
                <a:spcBef>
                  <a:spcPct val="0"/>
                </a:spcBef>
                <a:spcAft>
                  <a:spcPct val="0"/>
                </a:spcAft>
                <a:defRPr/>
              </a:pPr>
              <a:t>85</a:t>
            </a:fld>
            <a:endParaRPr lang="en-US" smtClean="0"/>
          </a:p>
        </p:txBody>
      </p:sp>
    </p:spTree>
    <p:extLst>
      <p:ext uri="{BB962C8B-B14F-4D97-AF65-F5344CB8AC3E}">
        <p14:creationId xmlns:p14="http://schemas.microsoft.com/office/powerpoint/2010/main" val="165507368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8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B55077-3AE2-4ED4-9AF5-473ED6EA77AA}" type="slidenum">
              <a:rPr lang="en-US" smtClean="0"/>
              <a:pPr fontAlgn="base">
                <a:spcBef>
                  <a:spcPct val="0"/>
                </a:spcBef>
                <a:spcAft>
                  <a:spcPct val="0"/>
                </a:spcAft>
                <a:defRPr/>
              </a:pPr>
              <a:t>86</a:t>
            </a:fld>
            <a:endParaRPr lang="en-US" smtClean="0"/>
          </a:p>
        </p:txBody>
      </p:sp>
    </p:spTree>
    <p:extLst>
      <p:ext uri="{BB962C8B-B14F-4D97-AF65-F5344CB8AC3E}">
        <p14:creationId xmlns:p14="http://schemas.microsoft.com/office/powerpoint/2010/main" val="192933592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894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1D3429-07BA-479D-94C5-848F4B021C29}" type="slidenum">
              <a:rPr lang="en-US" smtClean="0"/>
              <a:pPr fontAlgn="base">
                <a:spcBef>
                  <a:spcPct val="0"/>
                </a:spcBef>
                <a:spcAft>
                  <a:spcPct val="0"/>
                </a:spcAft>
                <a:defRPr/>
              </a:pPr>
              <a:t>87</a:t>
            </a:fld>
            <a:endParaRPr lang="en-US" smtClean="0"/>
          </a:p>
        </p:txBody>
      </p:sp>
    </p:spTree>
    <p:extLst>
      <p:ext uri="{BB962C8B-B14F-4D97-AF65-F5344CB8AC3E}">
        <p14:creationId xmlns:p14="http://schemas.microsoft.com/office/powerpoint/2010/main" val="273358199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0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CA140E6-4F8A-440D-8166-9CEEDBD39D2D}" type="slidenum">
              <a:rPr lang="en-US" smtClean="0"/>
              <a:pPr fontAlgn="base">
                <a:spcBef>
                  <a:spcPct val="0"/>
                </a:spcBef>
                <a:spcAft>
                  <a:spcPct val="0"/>
                </a:spcAft>
                <a:defRPr/>
              </a:pPr>
              <a:t>88</a:t>
            </a:fld>
            <a:endParaRPr lang="en-US" smtClean="0"/>
          </a:p>
        </p:txBody>
      </p:sp>
    </p:spTree>
    <p:extLst>
      <p:ext uri="{BB962C8B-B14F-4D97-AF65-F5344CB8AC3E}">
        <p14:creationId xmlns:p14="http://schemas.microsoft.com/office/powerpoint/2010/main" val="193130774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3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14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2B579D-B634-4089-80CA-68ECD8F399D3}" type="slidenum">
              <a:rPr lang="en-US" smtClean="0"/>
              <a:pPr fontAlgn="base">
                <a:spcBef>
                  <a:spcPct val="0"/>
                </a:spcBef>
                <a:spcAft>
                  <a:spcPct val="0"/>
                </a:spcAft>
                <a:defRPr/>
              </a:pPr>
              <a:t>89</a:t>
            </a:fld>
            <a:endParaRPr lang="en-US" smtClean="0"/>
          </a:p>
        </p:txBody>
      </p:sp>
    </p:spTree>
    <p:extLst>
      <p:ext uri="{BB962C8B-B14F-4D97-AF65-F5344CB8AC3E}">
        <p14:creationId xmlns:p14="http://schemas.microsoft.com/office/powerpoint/2010/main" val="143649162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25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3D9604-AF2E-4636-835B-2FE0B621F1C9}" type="slidenum">
              <a:rPr lang="en-US" smtClean="0"/>
              <a:pPr fontAlgn="base">
                <a:spcBef>
                  <a:spcPct val="0"/>
                </a:spcBef>
                <a:spcAft>
                  <a:spcPct val="0"/>
                </a:spcAft>
                <a:defRPr/>
              </a:pPr>
              <a:t>90</a:t>
            </a:fld>
            <a:endParaRPr lang="en-US" smtClean="0"/>
          </a:p>
        </p:txBody>
      </p:sp>
    </p:spTree>
    <p:extLst>
      <p:ext uri="{BB962C8B-B14F-4D97-AF65-F5344CB8AC3E}">
        <p14:creationId xmlns:p14="http://schemas.microsoft.com/office/powerpoint/2010/main" val="398899688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3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A00A891-9107-4C09-BFAE-BDDC174689AE}" type="slidenum">
              <a:rPr lang="en-US" smtClean="0"/>
              <a:pPr fontAlgn="base">
                <a:spcBef>
                  <a:spcPct val="0"/>
                </a:spcBef>
                <a:spcAft>
                  <a:spcPct val="0"/>
                </a:spcAft>
                <a:defRPr/>
              </a:pPr>
              <a:t>91</a:t>
            </a:fld>
            <a:endParaRPr lang="en-US" smtClean="0"/>
          </a:p>
        </p:txBody>
      </p:sp>
    </p:spTree>
    <p:extLst>
      <p:ext uri="{BB962C8B-B14F-4D97-AF65-F5344CB8AC3E}">
        <p14:creationId xmlns:p14="http://schemas.microsoft.com/office/powerpoint/2010/main" val="3445023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77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481BBF6-5DA5-4E4B-91FD-FB95F2F1787C}" type="slidenum">
              <a:rPr lang="en-US" smtClean="0"/>
              <a:pPr fontAlgn="base">
                <a:spcBef>
                  <a:spcPct val="0"/>
                </a:spcBef>
                <a:spcAft>
                  <a:spcPct val="0"/>
                </a:spcAft>
                <a:defRPr/>
              </a:pPr>
              <a:t>9</a:t>
            </a:fld>
            <a:endParaRPr lang="en-US" smtClean="0"/>
          </a:p>
        </p:txBody>
      </p:sp>
    </p:spTree>
    <p:extLst>
      <p:ext uri="{BB962C8B-B14F-4D97-AF65-F5344CB8AC3E}">
        <p14:creationId xmlns:p14="http://schemas.microsoft.com/office/powerpoint/2010/main" val="275975708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6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4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82D415-947C-4B31-A8A7-EEC6A7B688C9}" type="slidenum">
              <a:rPr lang="en-US" smtClean="0"/>
              <a:pPr fontAlgn="base">
                <a:spcBef>
                  <a:spcPct val="0"/>
                </a:spcBef>
                <a:spcAft>
                  <a:spcPct val="0"/>
                </a:spcAft>
                <a:defRPr/>
              </a:pPr>
              <a:t>92</a:t>
            </a:fld>
            <a:endParaRPr lang="en-US" smtClean="0"/>
          </a:p>
        </p:txBody>
      </p:sp>
    </p:spTree>
    <p:extLst>
      <p:ext uri="{BB962C8B-B14F-4D97-AF65-F5344CB8AC3E}">
        <p14:creationId xmlns:p14="http://schemas.microsoft.com/office/powerpoint/2010/main" val="391485235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7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5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D1F3C47-1BA1-4844-80BB-BC69D60B4D5A}" type="slidenum">
              <a:rPr lang="en-US" smtClean="0"/>
              <a:pPr fontAlgn="base">
                <a:spcBef>
                  <a:spcPct val="0"/>
                </a:spcBef>
                <a:spcAft>
                  <a:spcPct val="0"/>
                </a:spcAft>
                <a:defRPr/>
              </a:pPr>
              <a:t>93</a:t>
            </a:fld>
            <a:endParaRPr lang="en-US" smtClean="0"/>
          </a:p>
        </p:txBody>
      </p:sp>
    </p:spTree>
    <p:extLst>
      <p:ext uri="{BB962C8B-B14F-4D97-AF65-F5344CB8AC3E}">
        <p14:creationId xmlns:p14="http://schemas.microsoft.com/office/powerpoint/2010/main" val="307630456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8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66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8772582-59E7-41C7-B71A-19D5B913209E}" type="slidenum">
              <a:rPr lang="en-US" smtClean="0"/>
              <a:pPr fontAlgn="base">
                <a:spcBef>
                  <a:spcPct val="0"/>
                </a:spcBef>
                <a:spcAft>
                  <a:spcPct val="0"/>
                </a:spcAft>
                <a:defRPr/>
              </a:pPr>
              <a:t>94</a:t>
            </a:fld>
            <a:endParaRPr lang="en-US" smtClean="0"/>
          </a:p>
        </p:txBody>
      </p:sp>
    </p:spTree>
    <p:extLst>
      <p:ext uri="{BB962C8B-B14F-4D97-AF65-F5344CB8AC3E}">
        <p14:creationId xmlns:p14="http://schemas.microsoft.com/office/powerpoint/2010/main" val="351648889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9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76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3BD018-D83F-4C69-8215-760816017909}" type="slidenum">
              <a:rPr lang="en-US" smtClean="0"/>
              <a:pPr fontAlgn="base">
                <a:spcBef>
                  <a:spcPct val="0"/>
                </a:spcBef>
                <a:spcAft>
                  <a:spcPct val="0"/>
                </a:spcAft>
                <a:defRPr/>
              </a:pPr>
              <a:t>95</a:t>
            </a:fld>
            <a:endParaRPr lang="en-US" smtClean="0"/>
          </a:p>
        </p:txBody>
      </p:sp>
    </p:spTree>
    <p:extLst>
      <p:ext uri="{BB962C8B-B14F-4D97-AF65-F5344CB8AC3E}">
        <p14:creationId xmlns:p14="http://schemas.microsoft.com/office/powerpoint/2010/main" val="267888925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86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2DA653F-7D6F-4461-A9FA-1B4B000A5968}" type="slidenum">
              <a:rPr lang="en-US" smtClean="0"/>
              <a:pPr fontAlgn="base">
                <a:spcBef>
                  <a:spcPct val="0"/>
                </a:spcBef>
                <a:spcAft>
                  <a:spcPct val="0"/>
                </a:spcAft>
                <a:defRPr/>
              </a:pPr>
              <a:t>96</a:t>
            </a:fld>
            <a:endParaRPr lang="en-US" smtClean="0"/>
          </a:p>
        </p:txBody>
      </p:sp>
    </p:spTree>
    <p:extLst>
      <p:ext uri="{BB962C8B-B14F-4D97-AF65-F5344CB8AC3E}">
        <p14:creationId xmlns:p14="http://schemas.microsoft.com/office/powerpoint/2010/main" val="158925106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1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996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2AAB243-3C7F-43AD-92F6-4A8C15FC17B0}" type="slidenum">
              <a:rPr lang="en-US" smtClean="0"/>
              <a:pPr fontAlgn="base">
                <a:spcBef>
                  <a:spcPct val="0"/>
                </a:spcBef>
                <a:spcAft>
                  <a:spcPct val="0"/>
                </a:spcAft>
                <a:defRPr/>
              </a:pPr>
              <a:t>97</a:t>
            </a:fld>
            <a:endParaRPr lang="en-US" smtClean="0"/>
          </a:p>
        </p:txBody>
      </p:sp>
    </p:spTree>
    <p:extLst>
      <p:ext uri="{BB962C8B-B14F-4D97-AF65-F5344CB8AC3E}">
        <p14:creationId xmlns:p14="http://schemas.microsoft.com/office/powerpoint/2010/main" val="329134248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07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1DCB30-EAFA-4AEA-8E01-4D0E61DA2183}" type="slidenum">
              <a:rPr lang="en-US" smtClean="0"/>
              <a:pPr fontAlgn="base">
                <a:spcBef>
                  <a:spcPct val="0"/>
                </a:spcBef>
                <a:spcAft>
                  <a:spcPct val="0"/>
                </a:spcAft>
                <a:defRPr/>
              </a:pPr>
              <a:t>98</a:t>
            </a:fld>
            <a:endParaRPr lang="en-US" smtClean="0"/>
          </a:p>
        </p:txBody>
      </p:sp>
    </p:spTree>
    <p:extLst>
      <p:ext uri="{BB962C8B-B14F-4D97-AF65-F5344CB8AC3E}">
        <p14:creationId xmlns:p14="http://schemas.microsoft.com/office/powerpoint/2010/main" val="422833822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4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1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0E7120-4C22-4D59-8BED-BE628D754532}" type="slidenum">
              <a:rPr lang="en-US" smtClean="0"/>
              <a:pPr fontAlgn="base">
                <a:spcBef>
                  <a:spcPct val="0"/>
                </a:spcBef>
                <a:spcAft>
                  <a:spcPct val="0"/>
                </a:spcAft>
                <a:defRPr/>
              </a:pPr>
              <a:t>99</a:t>
            </a:fld>
            <a:endParaRPr lang="en-US" smtClean="0"/>
          </a:p>
        </p:txBody>
      </p:sp>
    </p:spTree>
    <p:extLst>
      <p:ext uri="{BB962C8B-B14F-4D97-AF65-F5344CB8AC3E}">
        <p14:creationId xmlns:p14="http://schemas.microsoft.com/office/powerpoint/2010/main" val="174467760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2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EACA43-E2F3-46AC-912F-0C318ECB4B5C}" type="slidenum">
              <a:rPr lang="en-US" smtClean="0"/>
              <a:pPr fontAlgn="base">
                <a:spcBef>
                  <a:spcPct val="0"/>
                </a:spcBef>
                <a:spcAft>
                  <a:spcPct val="0"/>
                </a:spcAft>
                <a:defRPr/>
              </a:pPr>
              <a:t>100</a:t>
            </a:fld>
            <a:endParaRPr lang="en-US" smtClean="0"/>
          </a:p>
        </p:txBody>
      </p:sp>
    </p:spTree>
    <p:extLst>
      <p:ext uri="{BB962C8B-B14F-4D97-AF65-F5344CB8AC3E}">
        <p14:creationId xmlns:p14="http://schemas.microsoft.com/office/powerpoint/2010/main" val="136215868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6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20378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2D2409-1661-47A6-998A-0F8E0EA59C81}" type="slidenum">
              <a:rPr lang="en-US" smtClean="0"/>
              <a:pPr fontAlgn="base">
                <a:spcBef>
                  <a:spcPct val="0"/>
                </a:spcBef>
                <a:spcAft>
                  <a:spcPct val="0"/>
                </a:spcAft>
                <a:defRPr/>
              </a:pPr>
              <a:t>101</a:t>
            </a:fld>
            <a:endParaRPr lang="en-US" smtClean="0"/>
          </a:p>
        </p:txBody>
      </p:sp>
    </p:spTree>
    <p:extLst>
      <p:ext uri="{BB962C8B-B14F-4D97-AF65-F5344CB8AC3E}">
        <p14:creationId xmlns:p14="http://schemas.microsoft.com/office/powerpoint/2010/main" val="2506579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13EACFF-1710-4452-A064-2B7718011060}" type="datetime1">
              <a:rPr lang="en-US"/>
              <a:pPr>
                <a:defRPr/>
              </a:pPr>
              <a:t>5/13/2015</a:t>
            </a:fld>
            <a:endParaRPr lang="en-US"/>
          </a:p>
        </p:txBody>
      </p:sp>
      <p:sp>
        <p:nvSpPr>
          <p:cNvPr id="5" name="Footer Placeholder 4"/>
          <p:cNvSpPr>
            <a:spLocks noGrp="1"/>
          </p:cNvSpPr>
          <p:nvPr>
            <p:ph type="ftr" sz="quarter" idx="11"/>
          </p:nvPr>
        </p:nvSpPr>
        <p:spPr/>
        <p:txBody>
          <a:bodyPr/>
          <a:lstStyle>
            <a:lvl1pPr>
              <a:defRPr/>
            </a:lvl1pPr>
          </a:lstStyle>
          <a:p>
            <a:r>
              <a:rPr lang="en-US" dirty="0"/>
              <a:t>Copyright © </a:t>
            </a:r>
            <a:r>
              <a:rPr lang="en-US" dirty="0" smtClean="0"/>
              <a:t>2016 </a:t>
            </a:r>
            <a:r>
              <a:rPr lang="en-US" dirty="0"/>
              <a:t>Pearson </a:t>
            </a:r>
            <a:r>
              <a:rPr lang="en-US" dirty="0" smtClean="0"/>
              <a:t>Inc. </a:t>
            </a:r>
            <a:r>
              <a:rPr lang="en-US" dirty="0"/>
              <a:t>All rights reserved.</a:t>
            </a:r>
          </a:p>
        </p:txBody>
      </p:sp>
      <p:sp>
        <p:nvSpPr>
          <p:cNvPr id="6" name="Slide Number Placeholder 5"/>
          <p:cNvSpPr>
            <a:spLocks noGrp="1"/>
          </p:cNvSpPr>
          <p:nvPr>
            <p:ph type="sldNum" sz="quarter" idx="12"/>
          </p:nvPr>
        </p:nvSpPr>
        <p:spPr/>
        <p:txBody>
          <a:bodyPr/>
          <a:lstStyle>
            <a:lvl1pPr>
              <a:defRPr/>
            </a:lvl1pPr>
          </a:lstStyle>
          <a:p>
            <a:pPr>
              <a:defRPr/>
            </a:pPr>
            <a:r>
              <a:rPr lang="en-US"/>
              <a:t>16-</a:t>
            </a:r>
            <a:fld id="{BBDE608B-C03A-47D2-91E2-C8B92F3F2F02}" type="slidenum">
              <a:rPr lang="en-US"/>
              <a:pPr>
                <a:defRPr/>
              </a:pPr>
              <a:t>‹#›</a:t>
            </a:fld>
            <a:endParaRPr lang="en-US"/>
          </a:p>
        </p:txBody>
      </p:sp>
    </p:spTree>
    <p:extLst>
      <p:ext uri="{BB962C8B-B14F-4D97-AF65-F5344CB8AC3E}">
        <p14:creationId xmlns:p14="http://schemas.microsoft.com/office/powerpoint/2010/main" val="3139406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D5683AE-DA4E-4117-B9F8-F0A735337DE1}" type="datetime1">
              <a:rPr lang="en-US"/>
              <a:pPr>
                <a:defRPr/>
              </a:pPr>
              <a:t>5/13/2015</a:t>
            </a:fld>
            <a:endParaRPr lang="en-US"/>
          </a:p>
        </p:txBody>
      </p:sp>
      <p:sp>
        <p:nvSpPr>
          <p:cNvPr id="5" name="Footer Placeholder 4"/>
          <p:cNvSpPr>
            <a:spLocks noGrp="1"/>
          </p:cNvSpPr>
          <p:nvPr>
            <p:ph type="ftr" sz="quarter" idx="11"/>
          </p:nvPr>
        </p:nvSpPr>
        <p:spPr/>
        <p:txBody>
          <a:bodyPr/>
          <a:lstStyle>
            <a:lvl1pPr>
              <a:defRPr/>
            </a:lvl1pPr>
          </a:lstStyle>
          <a:p>
            <a:r>
              <a:rPr lang="en-US" dirty="0"/>
              <a:t>Copyright © </a:t>
            </a:r>
            <a:r>
              <a:rPr lang="en-US" dirty="0" smtClean="0"/>
              <a:t>2016 </a:t>
            </a:r>
            <a:r>
              <a:rPr lang="en-US" dirty="0"/>
              <a:t>Pearson </a:t>
            </a:r>
            <a:r>
              <a:rPr lang="en-US" dirty="0" smtClean="0"/>
              <a:t>Inc. </a:t>
            </a:r>
            <a:r>
              <a:rPr lang="en-US" dirty="0"/>
              <a:t>All rights reserved.</a:t>
            </a:r>
          </a:p>
        </p:txBody>
      </p:sp>
      <p:sp>
        <p:nvSpPr>
          <p:cNvPr id="6" name="Slide Number Placeholder 5"/>
          <p:cNvSpPr>
            <a:spLocks noGrp="1"/>
          </p:cNvSpPr>
          <p:nvPr>
            <p:ph type="sldNum" sz="quarter" idx="12"/>
          </p:nvPr>
        </p:nvSpPr>
        <p:spPr/>
        <p:txBody>
          <a:bodyPr/>
          <a:lstStyle>
            <a:lvl1pPr>
              <a:defRPr/>
            </a:lvl1pPr>
          </a:lstStyle>
          <a:p>
            <a:pPr>
              <a:defRPr/>
            </a:pPr>
            <a:r>
              <a:rPr lang="en-US"/>
              <a:t>16-</a:t>
            </a:r>
            <a:fld id="{602B0739-EAC6-40B7-B984-ABD3DE8E2F01}" type="slidenum">
              <a:rPr lang="en-US"/>
              <a:pPr>
                <a:defRPr/>
              </a:pPr>
              <a:t>‹#›</a:t>
            </a:fld>
            <a:endParaRPr lang="en-US"/>
          </a:p>
        </p:txBody>
      </p:sp>
    </p:spTree>
    <p:extLst>
      <p:ext uri="{BB962C8B-B14F-4D97-AF65-F5344CB8AC3E}">
        <p14:creationId xmlns:p14="http://schemas.microsoft.com/office/powerpoint/2010/main" val="1620853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52D01E4-ACCE-4B2C-926C-5E8A0092FB5D}" type="datetime1">
              <a:rPr lang="en-US"/>
              <a:pPr>
                <a:defRPr/>
              </a:pPr>
              <a:t>5/13/2015</a:t>
            </a:fld>
            <a:endParaRPr lang="en-US"/>
          </a:p>
        </p:txBody>
      </p:sp>
      <p:sp>
        <p:nvSpPr>
          <p:cNvPr id="5" name="Footer Placeholder 4"/>
          <p:cNvSpPr>
            <a:spLocks noGrp="1"/>
          </p:cNvSpPr>
          <p:nvPr>
            <p:ph type="ftr" sz="quarter" idx="11"/>
          </p:nvPr>
        </p:nvSpPr>
        <p:spPr/>
        <p:txBody>
          <a:bodyPr/>
          <a:lstStyle>
            <a:lvl1pPr>
              <a:defRPr/>
            </a:lvl1pPr>
          </a:lstStyle>
          <a:p>
            <a:r>
              <a:rPr lang="en-US" dirty="0"/>
              <a:t>Copyright © </a:t>
            </a:r>
            <a:r>
              <a:rPr lang="en-US" dirty="0" smtClean="0"/>
              <a:t>2016 </a:t>
            </a:r>
            <a:r>
              <a:rPr lang="en-US" dirty="0"/>
              <a:t>Pearson </a:t>
            </a:r>
            <a:r>
              <a:rPr lang="en-US" dirty="0" smtClean="0"/>
              <a:t>Inc. </a:t>
            </a:r>
            <a:r>
              <a:rPr lang="en-US" dirty="0"/>
              <a:t>All rights reserved.</a:t>
            </a:r>
          </a:p>
        </p:txBody>
      </p:sp>
      <p:sp>
        <p:nvSpPr>
          <p:cNvPr id="6" name="Slide Number Placeholder 5"/>
          <p:cNvSpPr>
            <a:spLocks noGrp="1"/>
          </p:cNvSpPr>
          <p:nvPr>
            <p:ph type="sldNum" sz="quarter" idx="12"/>
          </p:nvPr>
        </p:nvSpPr>
        <p:spPr/>
        <p:txBody>
          <a:bodyPr/>
          <a:lstStyle>
            <a:lvl1pPr>
              <a:defRPr/>
            </a:lvl1pPr>
          </a:lstStyle>
          <a:p>
            <a:pPr>
              <a:defRPr/>
            </a:pPr>
            <a:r>
              <a:rPr lang="en-US"/>
              <a:t>16-</a:t>
            </a:r>
            <a:fld id="{79EA2589-01E5-4571-906B-6EDF9B8746F5}" type="slidenum">
              <a:rPr lang="en-US"/>
              <a:pPr>
                <a:defRPr/>
              </a:pPr>
              <a:t>‹#›</a:t>
            </a:fld>
            <a:endParaRPr lang="en-US"/>
          </a:p>
        </p:txBody>
      </p:sp>
    </p:spTree>
    <p:extLst>
      <p:ext uri="{BB962C8B-B14F-4D97-AF65-F5344CB8AC3E}">
        <p14:creationId xmlns:p14="http://schemas.microsoft.com/office/powerpoint/2010/main" val="264984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a:xfrm>
            <a:off x="4876800" y="6324600"/>
            <a:ext cx="914400" cy="365125"/>
          </a:xfrm>
        </p:spPr>
        <p:txBody>
          <a:bodyPr/>
          <a:lstStyle>
            <a:lvl1pPr>
              <a:defRPr/>
            </a:lvl1pPr>
          </a:lstStyle>
          <a:p>
            <a:pPr>
              <a:defRPr/>
            </a:pPr>
            <a:fld id="{76998E04-1930-4C6D-AD48-E0F8D8C5CD88}" type="datetime1">
              <a:rPr lang="en-US"/>
              <a:pPr>
                <a:defRPr/>
              </a:pPr>
              <a:t>5/13/2015</a:t>
            </a:fld>
            <a:endParaRPr lang="en-US" dirty="0"/>
          </a:p>
        </p:txBody>
      </p:sp>
      <p:sp>
        <p:nvSpPr>
          <p:cNvPr id="5" name="Slide Number Placeholder 7"/>
          <p:cNvSpPr>
            <a:spLocks noGrp="1"/>
          </p:cNvSpPr>
          <p:nvPr>
            <p:ph type="sldNum" sz="quarter" idx="11"/>
          </p:nvPr>
        </p:nvSpPr>
        <p:spPr/>
        <p:txBody>
          <a:bodyPr/>
          <a:lstStyle>
            <a:lvl1pPr>
              <a:defRPr/>
            </a:lvl1pPr>
          </a:lstStyle>
          <a:p>
            <a:pPr>
              <a:defRPr/>
            </a:pPr>
            <a:r>
              <a:rPr lang="en-US"/>
              <a:t>16-</a:t>
            </a:r>
            <a:fld id="{09F18C25-798A-4428-8353-A81351F8953A}" type="slidenum">
              <a:rPr lang="en-US"/>
              <a:pPr>
                <a:defRPr/>
              </a:pPr>
              <a:t>‹#›</a:t>
            </a:fld>
            <a:endParaRPr lang="en-US"/>
          </a:p>
        </p:txBody>
      </p:sp>
      <p:sp>
        <p:nvSpPr>
          <p:cNvPr id="6" name="Footer Placeholder 8"/>
          <p:cNvSpPr>
            <a:spLocks noGrp="1"/>
          </p:cNvSpPr>
          <p:nvPr>
            <p:ph type="ftr" sz="quarter" idx="12"/>
          </p:nvPr>
        </p:nvSpPr>
        <p:spPr>
          <a:xfrm>
            <a:off x="457200" y="6340475"/>
            <a:ext cx="4343400" cy="365125"/>
          </a:xfrm>
        </p:spPr>
        <p:txBody>
          <a:bodyPr/>
          <a:lstStyle>
            <a:lvl1pPr>
              <a:defRPr/>
            </a:lvl1pPr>
          </a:lstStyle>
          <a:p>
            <a:r>
              <a:rPr lang="en-US" dirty="0"/>
              <a:t>Copyright © </a:t>
            </a:r>
            <a:r>
              <a:rPr lang="en-US" dirty="0" smtClean="0"/>
              <a:t>2016 </a:t>
            </a:r>
            <a:r>
              <a:rPr lang="en-US" dirty="0"/>
              <a:t>Pearson </a:t>
            </a:r>
            <a:r>
              <a:rPr lang="en-US" dirty="0" smtClean="0"/>
              <a:t>Inc. </a:t>
            </a:r>
            <a:r>
              <a:rPr lang="en-US" dirty="0"/>
              <a:t>All rights reserved.</a:t>
            </a:r>
            <a:endParaRPr lang="en-CA" dirty="0"/>
          </a:p>
        </p:txBody>
      </p:sp>
    </p:spTree>
    <p:extLst>
      <p:ext uri="{BB962C8B-B14F-4D97-AF65-F5344CB8AC3E}">
        <p14:creationId xmlns:p14="http://schemas.microsoft.com/office/powerpoint/2010/main" val="4226221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D2ABC6B-7E69-43ED-A6BE-DD1249A958F9}" type="datetime1">
              <a:rPr lang="en-US"/>
              <a:pPr>
                <a:defRPr/>
              </a:pPr>
              <a:t>5/13/2015</a:t>
            </a:fld>
            <a:endParaRPr lang="en-US"/>
          </a:p>
        </p:txBody>
      </p:sp>
      <p:sp>
        <p:nvSpPr>
          <p:cNvPr id="5" name="Footer Placeholder 4"/>
          <p:cNvSpPr>
            <a:spLocks noGrp="1"/>
          </p:cNvSpPr>
          <p:nvPr>
            <p:ph type="ftr" sz="quarter" idx="11"/>
          </p:nvPr>
        </p:nvSpPr>
        <p:spPr/>
        <p:txBody>
          <a:bodyPr/>
          <a:lstStyle>
            <a:lvl1pPr>
              <a:defRPr/>
            </a:lvl1pPr>
          </a:lstStyle>
          <a:p>
            <a:r>
              <a:rPr lang="en-US" dirty="0"/>
              <a:t>Copyright © </a:t>
            </a:r>
            <a:r>
              <a:rPr lang="en-US" dirty="0" smtClean="0"/>
              <a:t>2016 </a:t>
            </a:r>
            <a:r>
              <a:rPr lang="en-US" dirty="0"/>
              <a:t>Pearson </a:t>
            </a:r>
            <a:r>
              <a:rPr lang="en-US" dirty="0" smtClean="0"/>
              <a:t>Inc. </a:t>
            </a:r>
            <a:r>
              <a:rPr lang="en-US" dirty="0"/>
              <a:t>All rights reserved.</a:t>
            </a:r>
            <a:endParaRPr lang="en-CA" dirty="0"/>
          </a:p>
        </p:txBody>
      </p:sp>
      <p:sp>
        <p:nvSpPr>
          <p:cNvPr id="6" name="Slide Number Placeholder 5"/>
          <p:cNvSpPr>
            <a:spLocks noGrp="1"/>
          </p:cNvSpPr>
          <p:nvPr>
            <p:ph type="sldNum" sz="quarter" idx="12"/>
          </p:nvPr>
        </p:nvSpPr>
        <p:spPr/>
        <p:txBody>
          <a:bodyPr/>
          <a:lstStyle>
            <a:lvl1pPr>
              <a:defRPr/>
            </a:lvl1pPr>
          </a:lstStyle>
          <a:p>
            <a:pPr>
              <a:defRPr/>
            </a:pPr>
            <a:r>
              <a:rPr lang="en-US"/>
              <a:t>16-</a:t>
            </a:r>
            <a:fld id="{A3FE08A0-010C-4ED7-9A4A-41E239B45961}" type="slidenum">
              <a:rPr lang="en-US"/>
              <a:pPr>
                <a:defRPr/>
              </a:pPr>
              <a:t>‹#›</a:t>
            </a:fld>
            <a:endParaRPr lang="en-US"/>
          </a:p>
        </p:txBody>
      </p:sp>
    </p:spTree>
    <p:extLst>
      <p:ext uri="{BB962C8B-B14F-4D97-AF65-F5344CB8AC3E}">
        <p14:creationId xmlns:p14="http://schemas.microsoft.com/office/powerpoint/2010/main" val="536167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10512514-44F4-4934-A83C-C26931F6A194}" type="datetime1">
              <a:rPr lang="en-US"/>
              <a:pPr>
                <a:defRPr/>
              </a:pPr>
              <a:t>5/13/2015</a:t>
            </a:fld>
            <a:endParaRPr lang="en-US"/>
          </a:p>
        </p:txBody>
      </p:sp>
      <p:sp>
        <p:nvSpPr>
          <p:cNvPr id="6" name="Footer Placeholder 5"/>
          <p:cNvSpPr>
            <a:spLocks noGrp="1"/>
          </p:cNvSpPr>
          <p:nvPr>
            <p:ph type="ftr" sz="quarter" idx="11"/>
          </p:nvPr>
        </p:nvSpPr>
        <p:spPr/>
        <p:txBody>
          <a:bodyPr/>
          <a:lstStyle>
            <a:lvl1pPr>
              <a:defRPr/>
            </a:lvl1pPr>
          </a:lstStyle>
          <a:p>
            <a:r>
              <a:rPr lang="en-US" dirty="0"/>
              <a:t>Copyright © </a:t>
            </a:r>
            <a:r>
              <a:rPr lang="en-US" dirty="0" smtClean="0"/>
              <a:t>2016 </a:t>
            </a:r>
            <a:r>
              <a:rPr lang="en-US" dirty="0"/>
              <a:t>Pearson </a:t>
            </a:r>
            <a:r>
              <a:rPr lang="en-US" dirty="0" smtClean="0"/>
              <a:t>Inc. </a:t>
            </a:r>
            <a:r>
              <a:rPr lang="en-US" dirty="0"/>
              <a:t>All rights reserved.</a:t>
            </a:r>
            <a:endParaRPr lang="en-CA" dirty="0"/>
          </a:p>
        </p:txBody>
      </p:sp>
      <p:sp>
        <p:nvSpPr>
          <p:cNvPr id="7" name="Slide Number Placeholder 6"/>
          <p:cNvSpPr>
            <a:spLocks noGrp="1"/>
          </p:cNvSpPr>
          <p:nvPr>
            <p:ph type="sldNum" sz="quarter" idx="12"/>
          </p:nvPr>
        </p:nvSpPr>
        <p:spPr/>
        <p:txBody>
          <a:bodyPr/>
          <a:lstStyle>
            <a:lvl1pPr>
              <a:defRPr/>
            </a:lvl1pPr>
          </a:lstStyle>
          <a:p>
            <a:pPr>
              <a:defRPr/>
            </a:pPr>
            <a:r>
              <a:rPr lang="en-US"/>
              <a:t>16-</a:t>
            </a:r>
            <a:fld id="{04CE63A8-C584-4497-93F7-25ADA7399E52}" type="slidenum">
              <a:rPr lang="en-US"/>
              <a:pPr>
                <a:defRPr/>
              </a:pPr>
              <a:t>‹#›</a:t>
            </a:fld>
            <a:endParaRPr lang="en-US"/>
          </a:p>
        </p:txBody>
      </p:sp>
    </p:spTree>
    <p:extLst>
      <p:ext uri="{BB962C8B-B14F-4D97-AF65-F5344CB8AC3E}">
        <p14:creationId xmlns:p14="http://schemas.microsoft.com/office/powerpoint/2010/main" val="2581089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22F520B-2F36-4075-ACF1-87D02D01FEA6}" type="datetime1">
              <a:rPr lang="en-US"/>
              <a:pPr>
                <a:defRPr/>
              </a:pPr>
              <a:t>5/13/2015</a:t>
            </a:fld>
            <a:endParaRPr lang="en-US"/>
          </a:p>
        </p:txBody>
      </p:sp>
      <p:sp>
        <p:nvSpPr>
          <p:cNvPr id="8" name="Footer Placeholder 7"/>
          <p:cNvSpPr>
            <a:spLocks noGrp="1"/>
          </p:cNvSpPr>
          <p:nvPr>
            <p:ph type="ftr" sz="quarter" idx="11"/>
          </p:nvPr>
        </p:nvSpPr>
        <p:spPr/>
        <p:txBody>
          <a:bodyPr/>
          <a:lstStyle>
            <a:lvl1pPr>
              <a:defRPr/>
            </a:lvl1pPr>
          </a:lstStyle>
          <a:p>
            <a:r>
              <a:rPr lang="en-US" dirty="0"/>
              <a:t>Copyright © </a:t>
            </a:r>
            <a:r>
              <a:rPr lang="en-US" dirty="0" smtClean="0"/>
              <a:t>2016 </a:t>
            </a:r>
            <a:r>
              <a:rPr lang="en-US" dirty="0"/>
              <a:t>Pearson </a:t>
            </a:r>
            <a:r>
              <a:rPr lang="en-US" dirty="0" smtClean="0"/>
              <a:t>Inc. </a:t>
            </a:r>
            <a:r>
              <a:rPr lang="en-US" dirty="0"/>
              <a:t>All rights reserved.</a:t>
            </a:r>
            <a:endParaRPr lang="en-CA" dirty="0"/>
          </a:p>
        </p:txBody>
      </p:sp>
      <p:sp>
        <p:nvSpPr>
          <p:cNvPr id="9" name="Slide Number Placeholder 8"/>
          <p:cNvSpPr>
            <a:spLocks noGrp="1"/>
          </p:cNvSpPr>
          <p:nvPr>
            <p:ph type="sldNum" sz="quarter" idx="12"/>
          </p:nvPr>
        </p:nvSpPr>
        <p:spPr/>
        <p:txBody>
          <a:bodyPr/>
          <a:lstStyle>
            <a:lvl1pPr>
              <a:defRPr/>
            </a:lvl1pPr>
          </a:lstStyle>
          <a:p>
            <a:pPr>
              <a:defRPr/>
            </a:pPr>
            <a:r>
              <a:rPr lang="en-US"/>
              <a:t>16-</a:t>
            </a:r>
            <a:fld id="{12DEC761-1C5D-4226-B568-A5BB955974A3}" type="slidenum">
              <a:rPr lang="en-US"/>
              <a:pPr>
                <a:defRPr/>
              </a:pPr>
              <a:t>‹#›</a:t>
            </a:fld>
            <a:endParaRPr lang="en-US"/>
          </a:p>
        </p:txBody>
      </p:sp>
    </p:spTree>
    <p:extLst>
      <p:ext uri="{BB962C8B-B14F-4D97-AF65-F5344CB8AC3E}">
        <p14:creationId xmlns:p14="http://schemas.microsoft.com/office/powerpoint/2010/main" val="273792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F0568689-827E-4085-AF83-116A8818F0AB}" type="datetime1">
              <a:rPr lang="en-US"/>
              <a:pPr>
                <a:defRPr/>
              </a:pPr>
              <a:t>5/13/2015</a:t>
            </a:fld>
            <a:endParaRPr lang="en-US"/>
          </a:p>
        </p:txBody>
      </p:sp>
      <p:sp>
        <p:nvSpPr>
          <p:cNvPr id="4" name="Footer Placeholder 3"/>
          <p:cNvSpPr>
            <a:spLocks noGrp="1"/>
          </p:cNvSpPr>
          <p:nvPr>
            <p:ph type="ftr" sz="quarter" idx="11"/>
          </p:nvPr>
        </p:nvSpPr>
        <p:spPr/>
        <p:txBody>
          <a:bodyPr/>
          <a:lstStyle>
            <a:lvl1pPr>
              <a:defRPr/>
            </a:lvl1pPr>
          </a:lstStyle>
          <a:p>
            <a:r>
              <a:rPr lang="en-US" dirty="0"/>
              <a:t>Copyright © </a:t>
            </a:r>
            <a:r>
              <a:rPr lang="en-US" dirty="0" smtClean="0"/>
              <a:t>2016 </a:t>
            </a:r>
            <a:r>
              <a:rPr lang="en-US" dirty="0"/>
              <a:t>Pearson </a:t>
            </a:r>
            <a:r>
              <a:rPr lang="en-US" dirty="0" smtClean="0"/>
              <a:t>Inc. </a:t>
            </a:r>
            <a:r>
              <a:rPr lang="en-US" dirty="0"/>
              <a:t>All rights reserved.</a:t>
            </a:r>
            <a:endParaRPr lang="en-CA" dirty="0"/>
          </a:p>
        </p:txBody>
      </p:sp>
      <p:sp>
        <p:nvSpPr>
          <p:cNvPr id="5" name="Slide Number Placeholder 4"/>
          <p:cNvSpPr>
            <a:spLocks noGrp="1"/>
          </p:cNvSpPr>
          <p:nvPr>
            <p:ph type="sldNum" sz="quarter" idx="12"/>
          </p:nvPr>
        </p:nvSpPr>
        <p:spPr/>
        <p:txBody>
          <a:bodyPr/>
          <a:lstStyle>
            <a:lvl1pPr>
              <a:defRPr/>
            </a:lvl1pPr>
          </a:lstStyle>
          <a:p>
            <a:pPr>
              <a:defRPr/>
            </a:pPr>
            <a:r>
              <a:rPr lang="en-US"/>
              <a:t>16-</a:t>
            </a:r>
            <a:fld id="{4CB14E01-4B89-4908-B88E-95469B56D4F9}" type="slidenum">
              <a:rPr lang="en-US"/>
              <a:pPr>
                <a:defRPr/>
              </a:pPr>
              <a:t>‹#›</a:t>
            </a:fld>
            <a:endParaRPr lang="en-US"/>
          </a:p>
        </p:txBody>
      </p:sp>
    </p:spTree>
    <p:extLst>
      <p:ext uri="{BB962C8B-B14F-4D97-AF65-F5344CB8AC3E}">
        <p14:creationId xmlns:p14="http://schemas.microsoft.com/office/powerpoint/2010/main" val="4151444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1A9597C5-AD24-46DB-AD4A-3D594EFD54BD}" type="datetime1">
              <a:rPr lang="en-US"/>
              <a:pPr>
                <a:defRPr/>
              </a:pPr>
              <a:t>5/13/2015</a:t>
            </a:fld>
            <a:endParaRPr lang="en-US"/>
          </a:p>
        </p:txBody>
      </p:sp>
      <p:sp>
        <p:nvSpPr>
          <p:cNvPr id="3" name="Footer Placeholder 2"/>
          <p:cNvSpPr>
            <a:spLocks noGrp="1"/>
          </p:cNvSpPr>
          <p:nvPr>
            <p:ph type="ftr" sz="quarter" idx="11"/>
          </p:nvPr>
        </p:nvSpPr>
        <p:spPr/>
        <p:txBody>
          <a:bodyPr/>
          <a:lstStyle>
            <a:lvl1pPr>
              <a:defRPr/>
            </a:lvl1pPr>
          </a:lstStyle>
          <a:p>
            <a:r>
              <a:rPr lang="en-US" dirty="0"/>
              <a:t>Copyright © </a:t>
            </a:r>
            <a:r>
              <a:rPr lang="en-US" dirty="0" smtClean="0"/>
              <a:t>2016 </a:t>
            </a:r>
            <a:r>
              <a:rPr lang="en-US" dirty="0"/>
              <a:t>Pearson </a:t>
            </a:r>
            <a:r>
              <a:rPr lang="en-US" dirty="0" smtClean="0"/>
              <a:t>Inc. </a:t>
            </a:r>
            <a:r>
              <a:rPr lang="en-US" dirty="0"/>
              <a:t>All rights reserved.</a:t>
            </a:r>
            <a:endParaRPr lang="en-CA" dirty="0"/>
          </a:p>
        </p:txBody>
      </p:sp>
      <p:sp>
        <p:nvSpPr>
          <p:cNvPr id="4" name="Slide Number Placeholder 3"/>
          <p:cNvSpPr>
            <a:spLocks noGrp="1"/>
          </p:cNvSpPr>
          <p:nvPr>
            <p:ph type="sldNum" sz="quarter" idx="12"/>
          </p:nvPr>
        </p:nvSpPr>
        <p:spPr/>
        <p:txBody>
          <a:bodyPr/>
          <a:lstStyle>
            <a:lvl1pPr>
              <a:defRPr/>
            </a:lvl1pPr>
          </a:lstStyle>
          <a:p>
            <a:pPr>
              <a:defRPr/>
            </a:pPr>
            <a:r>
              <a:rPr lang="en-US"/>
              <a:t>16-</a:t>
            </a:r>
            <a:fld id="{C1A246F9-D058-4533-81D7-CE184F06A849}" type="slidenum">
              <a:rPr lang="en-US"/>
              <a:pPr>
                <a:defRPr/>
              </a:pPr>
              <a:t>‹#›</a:t>
            </a:fld>
            <a:endParaRPr lang="en-US"/>
          </a:p>
        </p:txBody>
      </p:sp>
    </p:spTree>
    <p:extLst>
      <p:ext uri="{BB962C8B-B14F-4D97-AF65-F5344CB8AC3E}">
        <p14:creationId xmlns:p14="http://schemas.microsoft.com/office/powerpoint/2010/main" val="1827465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938BC679-C2F7-494F-855A-BC8BC70FDC46}" type="datetime1">
              <a:rPr lang="en-US"/>
              <a:pPr>
                <a:defRPr/>
              </a:pPr>
              <a:t>5/13/2015</a:t>
            </a:fld>
            <a:endParaRPr lang="en-US"/>
          </a:p>
        </p:txBody>
      </p:sp>
      <p:sp>
        <p:nvSpPr>
          <p:cNvPr id="6" name="Footer Placeholder 5"/>
          <p:cNvSpPr>
            <a:spLocks noGrp="1"/>
          </p:cNvSpPr>
          <p:nvPr>
            <p:ph type="ftr" sz="quarter" idx="11"/>
          </p:nvPr>
        </p:nvSpPr>
        <p:spPr/>
        <p:txBody>
          <a:bodyPr/>
          <a:lstStyle>
            <a:lvl1pPr>
              <a:defRPr/>
            </a:lvl1pPr>
          </a:lstStyle>
          <a:p>
            <a:r>
              <a:rPr lang="en-US" dirty="0"/>
              <a:t>Copyright © </a:t>
            </a:r>
            <a:r>
              <a:rPr lang="en-US" dirty="0" smtClean="0"/>
              <a:t>2016 </a:t>
            </a:r>
            <a:r>
              <a:rPr lang="en-US" dirty="0"/>
              <a:t>Pearson </a:t>
            </a:r>
            <a:r>
              <a:rPr lang="en-US" dirty="0" smtClean="0"/>
              <a:t>Inc. </a:t>
            </a:r>
            <a:r>
              <a:rPr lang="en-US" dirty="0"/>
              <a:t>All rights reserved.</a:t>
            </a:r>
            <a:endParaRPr lang="en-CA" dirty="0"/>
          </a:p>
        </p:txBody>
      </p:sp>
      <p:sp>
        <p:nvSpPr>
          <p:cNvPr id="7" name="Slide Number Placeholder 6"/>
          <p:cNvSpPr>
            <a:spLocks noGrp="1"/>
          </p:cNvSpPr>
          <p:nvPr>
            <p:ph type="sldNum" sz="quarter" idx="12"/>
          </p:nvPr>
        </p:nvSpPr>
        <p:spPr/>
        <p:txBody>
          <a:bodyPr/>
          <a:lstStyle>
            <a:lvl1pPr>
              <a:defRPr/>
            </a:lvl1pPr>
          </a:lstStyle>
          <a:p>
            <a:pPr>
              <a:defRPr/>
            </a:pPr>
            <a:r>
              <a:rPr lang="en-US"/>
              <a:t>16-</a:t>
            </a:r>
            <a:fld id="{CD785080-0A11-42EF-8D31-099823227C9A}" type="slidenum">
              <a:rPr lang="en-US"/>
              <a:pPr>
                <a:defRPr/>
              </a:pPr>
              <a:t>‹#›</a:t>
            </a:fld>
            <a:endParaRPr lang="en-US"/>
          </a:p>
        </p:txBody>
      </p:sp>
    </p:spTree>
    <p:extLst>
      <p:ext uri="{BB962C8B-B14F-4D97-AF65-F5344CB8AC3E}">
        <p14:creationId xmlns:p14="http://schemas.microsoft.com/office/powerpoint/2010/main" val="2179291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3D340331-9A78-4D9C-A680-89410A883CAA}" type="datetime1">
              <a:rPr lang="en-US"/>
              <a:pPr>
                <a:defRPr/>
              </a:pPr>
              <a:t>5/13/2015</a:t>
            </a:fld>
            <a:endParaRPr lang="en-US"/>
          </a:p>
        </p:txBody>
      </p:sp>
      <p:sp>
        <p:nvSpPr>
          <p:cNvPr id="6" name="Footer Placeholder 5"/>
          <p:cNvSpPr>
            <a:spLocks noGrp="1"/>
          </p:cNvSpPr>
          <p:nvPr>
            <p:ph type="ftr" sz="quarter" idx="11"/>
          </p:nvPr>
        </p:nvSpPr>
        <p:spPr/>
        <p:txBody>
          <a:bodyPr/>
          <a:lstStyle>
            <a:lvl1pPr>
              <a:defRPr/>
            </a:lvl1pPr>
          </a:lstStyle>
          <a:p>
            <a:r>
              <a:rPr lang="en-US" dirty="0"/>
              <a:t>Copyright © </a:t>
            </a:r>
            <a:r>
              <a:rPr lang="en-US" dirty="0" smtClean="0"/>
              <a:t>2016 </a:t>
            </a:r>
            <a:r>
              <a:rPr lang="en-US" dirty="0"/>
              <a:t>Pearson </a:t>
            </a:r>
            <a:r>
              <a:rPr lang="en-US" dirty="0" smtClean="0"/>
              <a:t>Inc. </a:t>
            </a:r>
            <a:r>
              <a:rPr lang="en-US" dirty="0"/>
              <a:t>All rights reserved.</a:t>
            </a:r>
            <a:endParaRPr lang="en-CA" dirty="0"/>
          </a:p>
        </p:txBody>
      </p:sp>
      <p:sp>
        <p:nvSpPr>
          <p:cNvPr id="7" name="Slide Number Placeholder 6"/>
          <p:cNvSpPr>
            <a:spLocks noGrp="1"/>
          </p:cNvSpPr>
          <p:nvPr>
            <p:ph type="sldNum" sz="quarter" idx="12"/>
          </p:nvPr>
        </p:nvSpPr>
        <p:spPr/>
        <p:txBody>
          <a:bodyPr/>
          <a:lstStyle>
            <a:lvl1pPr>
              <a:defRPr/>
            </a:lvl1pPr>
          </a:lstStyle>
          <a:p>
            <a:pPr>
              <a:defRPr/>
            </a:pPr>
            <a:r>
              <a:rPr lang="en-US"/>
              <a:t>16-</a:t>
            </a:r>
            <a:fld id="{48646FBC-A752-4323-A8FA-D962CB522A91}" type="slidenum">
              <a:rPr lang="en-US"/>
              <a:pPr>
                <a:defRPr/>
              </a:pPr>
              <a:t>‹#›</a:t>
            </a:fld>
            <a:endParaRPr lang="en-US"/>
          </a:p>
        </p:txBody>
      </p:sp>
    </p:spTree>
    <p:extLst>
      <p:ext uri="{BB962C8B-B14F-4D97-AF65-F5344CB8AC3E}">
        <p14:creationId xmlns:p14="http://schemas.microsoft.com/office/powerpoint/2010/main" val="4059025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648200" y="6340475"/>
            <a:ext cx="9144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4DD7F26-94AD-40A8-A212-47A48659B9C1}" type="datetime1">
              <a:rPr lang="en-US"/>
              <a:pPr>
                <a:defRPr/>
              </a:pPr>
              <a:t>5/13/2015</a:t>
            </a:fld>
            <a:endParaRPr lang="en-US" dirty="0"/>
          </a:p>
        </p:txBody>
      </p:sp>
      <p:sp>
        <p:nvSpPr>
          <p:cNvPr id="5" name="Footer Placeholder 4"/>
          <p:cNvSpPr>
            <a:spLocks noGrp="1"/>
          </p:cNvSpPr>
          <p:nvPr>
            <p:ph type="ftr" sz="quarter" idx="3"/>
          </p:nvPr>
        </p:nvSpPr>
        <p:spPr>
          <a:xfrm>
            <a:off x="457200" y="6356350"/>
            <a:ext cx="41148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r>
              <a:rPr lang="en-US" dirty="0"/>
              <a:t>Copyright © </a:t>
            </a:r>
            <a:r>
              <a:rPr lang="en-US" dirty="0" smtClean="0"/>
              <a:t>2016 </a:t>
            </a:r>
            <a:r>
              <a:rPr lang="en-US" dirty="0"/>
              <a:t>Pearson </a:t>
            </a:r>
            <a:r>
              <a:rPr lang="en-US" dirty="0" smtClean="0"/>
              <a:t>Inc. </a:t>
            </a:r>
            <a:r>
              <a:rPr lang="en-US" dirty="0"/>
              <a:t>All rights reserved.</a:t>
            </a:r>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r>
              <a:rPr lang="en-US"/>
              <a:t>1-</a:t>
            </a:r>
            <a:fld id="{5237C94B-5CAA-4116-8071-1C37DB8C0A2C}" type="slidenum">
              <a:rPr lang="en-US"/>
              <a:pPr>
                <a:defRPr/>
              </a:pPr>
              <a:t>‹#›</a:t>
            </a:fld>
            <a:endParaRPr lang="en-US"/>
          </a:p>
        </p:txBody>
      </p:sp>
      <p:pic>
        <p:nvPicPr>
          <p:cNvPr id="1031" name="Picture 2"/>
          <p:cNvPicPr>
            <a:picLocks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152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8.png"/></Relationships>
</file>

<file path=ppt/slides/_rels/slide10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32.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33.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34.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36.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37.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38.png"/></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39.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40.pn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37.xml"/><Relationship Id="rId4" Type="http://schemas.openxmlformats.org/officeDocument/2006/relationships/image" Target="../media/image41.pn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38.xml"/><Relationship Id="rId4" Type="http://schemas.openxmlformats.org/officeDocument/2006/relationships/image" Target="../media/image42.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39.xml"/><Relationship Id="rId4" Type="http://schemas.openxmlformats.org/officeDocument/2006/relationships/image" Target="../media/image43.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40.xml"/><Relationship Id="rId4" Type="http://schemas.openxmlformats.org/officeDocument/2006/relationships/image" Target="../media/image44.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tags" Target="../tags/tag41.xml"/><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image" Target="../media/image46.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image" Target="../media/image47.pn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2.xml"/><Relationship Id="rId1" Type="http://schemas.openxmlformats.org/officeDocument/2006/relationships/tags" Target="../tags/tag44.xml"/><Relationship Id="rId4" Type="http://schemas.openxmlformats.org/officeDocument/2006/relationships/image" Target="../media/image48.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6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7.png"/></Relationships>
</file>

<file path=ppt/slides/_rels/slide9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5638800" y="457200"/>
            <a:ext cx="3276600" cy="1470025"/>
          </a:xfrm>
        </p:spPr>
        <p:txBody>
          <a:bodyPr/>
          <a:lstStyle/>
          <a:p>
            <a:pPr eaLnBrk="1" hangingPunct="1"/>
            <a:r>
              <a:rPr lang="en-US" smtClean="0"/>
              <a:t>Chapter 16</a:t>
            </a:r>
          </a:p>
        </p:txBody>
      </p:sp>
      <p:sp>
        <p:nvSpPr>
          <p:cNvPr id="3" name="Subtitle 2"/>
          <p:cNvSpPr>
            <a:spLocks noGrp="1"/>
          </p:cNvSpPr>
          <p:nvPr>
            <p:ph type="subTitle" idx="1"/>
          </p:nvPr>
        </p:nvSpPr>
        <p:spPr>
          <a:xfrm>
            <a:off x="5638800" y="1905000"/>
            <a:ext cx="3352800" cy="1752600"/>
          </a:xfrm>
        </p:spPr>
        <p:txBody>
          <a:bodyPr rtlCol="0">
            <a:normAutofit/>
          </a:bodyPr>
          <a:lstStyle/>
          <a:p>
            <a:pPr eaLnBrk="1" fontAlgn="auto" hangingPunct="1">
              <a:spcAft>
                <a:spcPts val="0"/>
              </a:spcAft>
              <a:buFont typeface="Arial" pitchFamily="34" charset="0"/>
              <a:buNone/>
              <a:defRPr/>
            </a:pPr>
            <a:r>
              <a:rPr lang="en-US" dirty="0" smtClean="0"/>
              <a:t>Collections, Maps </a:t>
            </a:r>
            <a:br>
              <a:rPr lang="en-US" dirty="0" smtClean="0"/>
            </a:br>
            <a:r>
              <a:rPr lang="en-US" dirty="0" smtClean="0"/>
              <a:t>and </a:t>
            </a:r>
            <a:r>
              <a:rPr lang="en-US" dirty="0" err="1" smtClean="0"/>
              <a:t>Iterators</a:t>
            </a:r>
            <a:endParaRPr lang="en-US" dirty="0"/>
          </a:p>
        </p:txBody>
      </p:sp>
      <p:sp>
        <p:nvSpPr>
          <p:cNvPr id="7" name="Rectangle 6"/>
          <p:cNvSpPr/>
          <p:nvPr/>
        </p:nvSpPr>
        <p:spPr>
          <a:xfrm>
            <a:off x="5829300" y="4989165"/>
            <a:ext cx="2971800" cy="1384995"/>
          </a:xfrm>
          <a:prstGeom prst="rect">
            <a:avLst/>
          </a:prstGeom>
        </p:spPr>
        <p:txBody>
          <a:bodyPr>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fontAlgn="auto">
              <a:spcBef>
                <a:spcPts val="0"/>
              </a:spcBef>
              <a:spcAft>
                <a:spcPts val="0"/>
              </a:spcAft>
              <a:defRPr/>
            </a:pPr>
            <a:r>
              <a:rPr lang="en-US" sz="1400" dirty="0">
                <a:solidFill>
                  <a:schemeClr val="tx1">
                    <a:alpha val="42000"/>
                  </a:schemeClr>
                </a:solidFill>
              </a:rPr>
              <a:t>Slides prepared by Rose Williams, </a:t>
            </a:r>
            <a:r>
              <a:rPr lang="en-US" sz="1400" i="1" dirty="0">
                <a:solidFill>
                  <a:schemeClr val="tx1">
                    <a:alpha val="42000"/>
                  </a:schemeClr>
                </a:solidFill>
              </a:rPr>
              <a:t>Binghamton University</a:t>
            </a:r>
            <a:r>
              <a:rPr lang="en-US" sz="1400" dirty="0">
                <a:solidFill>
                  <a:schemeClr val="tx1">
                    <a:alpha val="42000"/>
                  </a:schemeClr>
                </a:solidFill>
              </a:rPr>
              <a:t> </a:t>
            </a:r>
            <a:endParaRPr lang="en-US" sz="1400" dirty="0" smtClean="0">
              <a:solidFill>
                <a:schemeClr val="tx1">
                  <a:alpha val="42000"/>
                </a:schemeClr>
              </a:solidFill>
            </a:endParaRPr>
          </a:p>
          <a:p>
            <a:pPr algn="r" fontAlgn="auto">
              <a:spcBef>
                <a:spcPts val="0"/>
              </a:spcBef>
              <a:spcAft>
                <a:spcPts val="0"/>
              </a:spcAft>
              <a:defRPr/>
            </a:pPr>
            <a:endParaRPr lang="en-US" sz="1400" dirty="0">
              <a:solidFill>
                <a:schemeClr val="tx1">
                  <a:alpha val="42000"/>
                </a:schemeClr>
              </a:solidFill>
            </a:endParaRPr>
          </a:p>
          <a:p>
            <a:pPr algn="r" fontAlgn="auto">
              <a:spcBef>
                <a:spcPts val="0"/>
              </a:spcBef>
              <a:spcAft>
                <a:spcPts val="0"/>
              </a:spcAft>
              <a:defRPr/>
            </a:pPr>
            <a:r>
              <a:rPr lang="en-US" sz="1400" dirty="0" smtClean="0">
                <a:solidFill>
                  <a:schemeClr val="tx1">
                    <a:alpha val="42000"/>
                  </a:schemeClr>
                </a:solidFill>
              </a:rPr>
              <a:t>Kenrick Mock, </a:t>
            </a:r>
            <a:r>
              <a:rPr lang="en-US" sz="1400" i="1" dirty="0" smtClean="0">
                <a:solidFill>
                  <a:schemeClr val="tx1">
                    <a:alpha val="42000"/>
                  </a:schemeClr>
                </a:solidFill>
              </a:rPr>
              <a:t>University of Alaska Anchorage</a:t>
            </a:r>
            <a:r>
              <a:rPr lang="en-US" sz="1400" dirty="0" smtClean="0">
                <a:solidFill>
                  <a:schemeClr val="tx1">
                    <a:alpha val="42000"/>
                  </a:schemeClr>
                </a:solidFill>
              </a:rPr>
              <a:t> </a:t>
            </a:r>
            <a:endParaRPr lang="en-US" sz="1400" dirty="0">
              <a:solidFill>
                <a:schemeClr val="tx1">
                  <a:alpha val="42000"/>
                </a:schemeClr>
              </a:solidFill>
            </a:endParaRPr>
          </a:p>
          <a:p>
            <a:pPr algn="r" fontAlgn="auto">
              <a:spcBef>
                <a:spcPts val="0"/>
              </a:spcBef>
              <a:spcAft>
                <a:spcPts val="0"/>
              </a:spcAft>
              <a:defRPr/>
            </a:pPr>
            <a:endParaRPr lang="en-US" sz="1400" dirty="0">
              <a:solidFill>
                <a:schemeClr val="tx1">
                  <a:alpha val="42000"/>
                </a:schemeClr>
              </a:solidFill>
            </a:endParaRPr>
          </a:p>
        </p:txBody>
      </p:sp>
      <p:sp>
        <p:nvSpPr>
          <p:cNvPr id="9" name="Rectangle 8"/>
          <p:cNvSpPr>
            <a:spLocks noChangeArrowheads="1"/>
          </p:cNvSpPr>
          <p:nvPr/>
        </p:nvSpPr>
        <p:spPr bwMode="auto">
          <a:xfrm>
            <a:off x="5670624" y="6257836"/>
            <a:ext cx="21336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100" dirty="0">
                <a:latin typeface="Calibri" pitchFamily="34" charset="0"/>
              </a:rPr>
              <a:t>Copyright © </a:t>
            </a:r>
            <a:r>
              <a:rPr lang="en-US" sz="1100" dirty="0" smtClean="0">
                <a:latin typeface="Calibri" pitchFamily="34" charset="0"/>
              </a:rPr>
              <a:t>2016 </a:t>
            </a:r>
            <a:r>
              <a:rPr lang="en-US" sz="1100" dirty="0">
                <a:latin typeface="Calibri" pitchFamily="34" charset="0"/>
              </a:rPr>
              <a:t>Pearson </a:t>
            </a:r>
            <a:r>
              <a:rPr lang="en-US" sz="1100" dirty="0" smtClean="0">
                <a:latin typeface="Calibri" pitchFamily="34" charset="0"/>
              </a:rPr>
              <a:t>Inc. </a:t>
            </a:r>
            <a:r>
              <a:rPr lang="en-US" sz="1100" dirty="0">
                <a:latin typeface="Calibri" pitchFamily="34" charset="0"/>
              </a:rPr>
              <a:t>All rights reserved.</a:t>
            </a:r>
            <a:endParaRPr lang="en-CA" sz="1100" dirty="0">
              <a:latin typeface="Calibri" pitchFamily="34" charset="0"/>
            </a:endParaRPr>
          </a:p>
        </p:txBody>
      </p:sp>
      <p:pic>
        <p:nvPicPr>
          <p:cNvPr id="10" name="Picture 9" descr="http://www-fp.pearsonhighered.com/assets/hip/images/bigcovers/013404167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23" y="0"/>
            <a:ext cx="554566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4"/>
          <a:stretch>
            <a:fillRect/>
          </a:stretch>
        </p:blipFill>
        <p:spPr>
          <a:xfrm>
            <a:off x="7931224" y="6495612"/>
            <a:ext cx="1180952" cy="29523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609600" y="15240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600">
                <a:solidFill>
                  <a:srgbClr val="034CA1"/>
                </a:solidFill>
              </a:rPr>
              <a:t>Method Headings in the </a:t>
            </a:r>
            <a:r>
              <a:rPr lang="en-US" sz="3400" b="1">
                <a:solidFill>
                  <a:srgbClr val="034CA1"/>
                </a:solidFill>
                <a:latin typeface="Courier New" pitchFamily="49" charset="0"/>
              </a:rPr>
              <a:t>Collection&lt;T&gt; </a:t>
            </a:r>
            <a:r>
              <a:rPr lang="en-US" sz="3400">
                <a:solidFill>
                  <a:srgbClr val="034CA1"/>
                </a:solidFill>
              </a:rPr>
              <a:t>Interface (</a:t>
            </a:r>
            <a:r>
              <a:rPr lang="en-US" sz="3600">
                <a:solidFill>
                  <a:srgbClr val="034CA1"/>
                </a:solidFill>
              </a:rPr>
              <a:t>Part </a:t>
            </a:r>
            <a:r>
              <a:rPr lang="en-US" sz="3400">
                <a:solidFill>
                  <a:srgbClr val="034CA1"/>
                </a:solidFill>
              </a:rPr>
              <a:t>4 of 10)</a:t>
            </a:r>
          </a:p>
        </p:txBody>
      </p:sp>
      <p:pic>
        <p:nvPicPr>
          <p:cNvPr id="22531" name="Picture 3" descr="savitch_c16d02_04of10"/>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38200" y="1600200"/>
            <a:ext cx="7772400" cy="414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16-</a:t>
            </a:r>
            <a:fld id="{FC1FEA09-CE7D-4BB5-A7A5-8DBA4BE9C051}" type="slidenum">
              <a:rPr lang="en-US"/>
              <a:pPr>
                <a:defRPr/>
              </a:pPr>
              <a:t>10</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914400" y="152400"/>
            <a:ext cx="6629400" cy="1143000"/>
          </a:xfrm>
        </p:spPr>
        <p:txBody>
          <a:bodyPr/>
          <a:lstStyle/>
          <a:p>
            <a:pPr eaLnBrk="1" hangingPunct="1"/>
            <a:r>
              <a:rPr lang="en-US" sz="3200" smtClean="0"/>
              <a:t>An Iterator Returns a Reference (Part 4 of 4)</a:t>
            </a:r>
          </a:p>
        </p:txBody>
      </p:sp>
      <p:sp>
        <p:nvSpPr>
          <p:cNvPr id="6" name="Slide Number Placeholder 5"/>
          <p:cNvSpPr>
            <a:spLocks noGrp="1"/>
          </p:cNvSpPr>
          <p:nvPr>
            <p:ph type="sldNum" sz="quarter" idx="11"/>
          </p:nvPr>
        </p:nvSpPr>
        <p:spPr/>
        <p:txBody>
          <a:bodyPr/>
          <a:lstStyle/>
          <a:p>
            <a:pPr>
              <a:defRPr/>
            </a:pPr>
            <a:r>
              <a:rPr lang="en-US"/>
              <a:t>16-</a:t>
            </a:r>
            <a:fld id="{5A6DBA43-E756-4E53-837A-AE091F9F401A}" type="slidenum">
              <a:rPr lang="en-US"/>
              <a:pPr>
                <a:defRPr/>
              </a:pPr>
              <a:t>100</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1264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25" y="1876425"/>
            <a:ext cx="7751763"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eaLnBrk="1" hangingPunct="1"/>
            <a:r>
              <a:rPr lang="en-US" sz="3200" smtClean="0"/>
              <a:t>Tip:  Defining Your Own Iterator Classes</a:t>
            </a:r>
          </a:p>
        </p:txBody>
      </p:sp>
      <p:sp>
        <p:nvSpPr>
          <p:cNvPr id="113667" name="Rectangle 3"/>
          <p:cNvSpPr>
            <a:spLocks noGrp="1" noChangeArrowheads="1"/>
          </p:cNvSpPr>
          <p:nvPr>
            <p:ph type="body" idx="1"/>
          </p:nvPr>
        </p:nvSpPr>
        <p:spPr/>
        <p:txBody>
          <a:bodyPr/>
          <a:lstStyle/>
          <a:p>
            <a:pPr eaLnBrk="1" hangingPunct="1">
              <a:lnSpc>
                <a:spcPct val="90000"/>
              </a:lnSpc>
            </a:pPr>
            <a:r>
              <a:rPr lang="en-US" sz="2400" smtClean="0"/>
              <a:t>There is usually little need for a programmer defined </a:t>
            </a:r>
            <a:r>
              <a:rPr lang="en-US" sz="2400" b="1" smtClean="0">
                <a:solidFill>
                  <a:srgbClr val="034CA1"/>
                </a:solidFill>
                <a:latin typeface="Courier New" pitchFamily="49" charset="0"/>
              </a:rPr>
              <a:t>Iterator&lt;T&gt;</a:t>
            </a:r>
            <a:r>
              <a:rPr lang="en-US" sz="2400" smtClean="0"/>
              <a:t> or </a:t>
            </a:r>
            <a:r>
              <a:rPr lang="en-US" sz="2400" b="1" smtClean="0">
                <a:solidFill>
                  <a:srgbClr val="034CA1"/>
                </a:solidFill>
                <a:latin typeface="Courier New" pitchFamily="49" charset="0"/>
              </a:rPr>
              <a:t>ListIterator&lt;T&gt;</a:t>
            </a:r>
            <a:r>
              <a:rPr lang="en-US" sz="2400" smtClean="0"/>
              <a:t> class</a:t>
            </a:r>
          </a:p>
          <a:p>
            <a:pPr eaLnBrk="1" hangingPunct="1">
              <a:lnSpc>
                <a:spcPct val="90000"/>
              </a:lnSpc>
            </a:pPr>
            <a:r>
              <a:rPr lang="en-US" sz="2400" smtClean="0"/>
              <a:t>The easiest and most common way to define a collection class is to make it a derived class of one of the library collection classes</a:t>
            </a:r>
          </a:p>
          <a:p>
            <a:pPr lvl="1" eaLnBrk="1" hangingPunct="1">
              <a:lnSpc>
                <a:spcPct val="90000"/>
              </a:lnSpc>
            </a:pPr>
            <a:r>
              <a:rPr lang="en-US" sz="2000" smtClean="0"/>
              <a:t>By doing this, the </a:t>
            </a:r>
            <a:r>
              <a:rPr lang="en-US" sz="2000" b="1" smtClean="0">
                <a:solidFill>
                  <a:srgbClr val="034CA1"/>
                </a:solidFill>
                <a:latin typeface="Courier New" pitchFamily="49" charset="0"/>
              </a:rPr>
              <a:t>iterator()</a:t>
            </a:r>
            <a:r>
              <a:rPr lang="en-US" sz="2000" smtClean="0"/>
              <a:t> and </a:t>
            </a:r>
            <a:r>
              <a:rPr lang="en-US" sz="2000" b="1" smtClean="0">
                <a:solidFill>
                  <a:srgbClr val="034CA1"/>
                </a:solidFill>
                <a:latin typeface="Courier New" pitchFamily="49" charset="0"/>
              </a:rPr>
              <a:t>listIterator()</a:t>
            </a:r>
            <a:r>
              <a:rPr lang="en-US" sz="2000" smtClean="0"/>
              <a:t> methods automatically become available to the program</a:t>
            </a:r>
          </a:p>
          <a:p>
            <a:pPr eaLnBrk="1" hangingPunct="1">
              <a:lnSpc>
                <a:spcPct val="90000"/>
              </a:lnSpc>
            </a:pPr>
            <a:r>
              <a:rPr lang="en-US" sz="2400" smtClean="0"/>
              <a:t>If a collection class must be defined in some other way, then an iterator class should be defined as an inner class of the collection class</a:t>
            </a:r>
          </a:p>
        </p:txBody>
      </p:sp>
      <p:sp>
        <p:nvSpPr>
          <p:cNvPr id="6" name="Slide Number Placeholder 5"/>
          <p:cNvSpPr>
            <a:spLocks noGrp="1"/>
          </p:cNvSpPr>
          <p:nvPr>
            <p:ph type="sldNum" sz="quarter" idx="11"/>
          </p:nvPr>
        </p:nvSpPr>
        <p:spPr/>
        <p:txBody>
          <a:bodyPr/>
          <a:lstStyle/>
          <a:p>
            <a:pPr>
              <a:defRPr/>
            </a:pPr>
            <a:r>
              <a:rPr lang="en-US"/>
              <a:t>16-</a:t>
            </a:r>
            <a:fld id="{62C6C053-B12E-4A78-8DFB-CBF79A622A11}" type="slidenum">
              <a:rPr lang="en-US"/>
              <a:pPr>
                <a:defRPr/>
              </a:pPr>
              <a:t>101</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609600" y="15240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600">
                <a:solidFill>
                  <a:srgbClr val="034CA1"/>
                </a:solidFill>
              </a:rPr>
              <a:t>Method Headings in the </a:t>
            </a:r>
            <a:r>
              <a:rPr lang="en-US" sz="3400" b="1">
                <a:solidFill>
                  <a:srgbClr val="034CA1"/>
                </a:solidFill>
                <a:latin typeface="Courier New" pitchFamily="49" charset="0"/>
              </a:rPr>
              <a:t>Collection&lt;T&gt; </a:t>
            </a:r>
            <a:r>
              <a:rPr lang="en-US" sz="3400">
                <a:solidFill>
                  <a:srgbClr val="034CA1"/>
                </a:solidFill>
              </a:rPr>
              <a:t>Interface (</a:t>
            </a:r>
            <a:r>
              <a:rPr lang="en-US" sz="3600">
                <a:solidFill>
                  <a:srgbClr val="034CA1"/>
                </a:solidFill>
              </a:rPr>
              <a:t>Part </a:t>
            </a:r>
            <a:r>
              <a:rPr lang="en-US" sz="3400">
                <a:solidFill>
                  <a:srgbClr val="034CA1"/>
                </a:solidFill>
              </a:rPr>
              <a:t>5 of 10)</a:t>
            </a:r>
          </a:p>
        </p:txBody>
      </p:sp>
      <p:pic>
        <p:nvPicPr>
          <p:cNvPr id="23555" name="Picture 3" descr="savitch_c16d02_05of10"/>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38200" y="1600200"/>
            <a:ext cx="7772400"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16-</a:t>
            </a:r>
            <a:fld id="{81DA858B-E13C-43C9-8D81-E7C25C890F72}" type="slidenum">
              <a:rPr lang="en-US"/>
              <a:pPr>
                <a:defRPr/>
              </a:pPr>
              <a:t>11</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09600" y="15240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600">
                <a:solidFill>
                  <a:srgbClr val="034CA1"/>
                </a:solidFill>
              </a:rPr>
              <a:t>Method Headings in the </a:t>
            </a:r>
            <a:r>
              <a:rPr lang="en-US" sz="3400" b="1">
                <a:solidFill>
                  <a:srgbClr val="034CA1"/>
                </a:solidFill>
                <a:latin typeface="Courier New" pitchFamily="49" charset="0"/>
              </a:rPr>
              <a:t>Collection&lt;T&gt; </a:t>
            </a:r>
            <a:r>
              <a:rPr lang="en-US" sz="3400">
                <a:solidFill>
                  <a:srgbClr val="034CA1"/>
                </a:solidFill>
              </a:rPr>
              <a:t>Interface (</a:t>
            </a:r>
            <a:r>
              <a:rPr lang="en-US" sz="3600">
                <a:solidFill>
                  <a:srgbClr val="034CA1"/>
                </a:solidFill>
              </a:rPr>
              <a:t>Part </a:t>
            </a:r>
            <a:r>
              <a:rPr lang="en-US" sz="3400">
                <a:solidFill>
                  <a:srgbClr val="034CA1"/>
                </a:solidFill>
              </a:rPr>
              <a:t>6 of 10)</a:t>
            </a:r>
          </a:p>
        </p:txBody>
      </p:sp>
      <p:pic>
        <p:nvPicPr>
          <p:cNvPr id="24579" name="Picture 3" descr="savitch_c16d02_06of10"/>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38200" y="1600200"/>
            <a:ext cx="7772400" cy="326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16-</a:t>
            </a:r>
            <a:fld id="{89E06CB2-7982-4058-928C-558CE17E5DB0}" type="slidenum">
              <a:rPr lang="en-US"/>
              <a:pPr>
                <a:defRPr/>
              </a:pPr>
              <a:t>12</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609600" y="15240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600">
                <a:solidFill>
                  <a:srgbClr val="034CA1"/>
                </a:solidFill>
              </a:rPr>
              <a:t>Method Headings in the </a:t>
            </a:r>
            <a:r>
              <a:rPr lang="en-US" sz="3400" b="1">
                <a:solidFill>
                  <a:srgbClr val="034CA1"/>
                </a:solidFill>
                <a:latin typeface="Courier New" pitchFamily="49" charset="0"/>
              </a:rPr>
              <a:t>Collection&lt;T&gt; </a:t>
            </a:r>
            <a:r>
              <a:rPr lang="en-US" sz="3400">
                <a:solidFill>
                  <a:srgbClr val="034CA1"/>
                </a:solidFill>
              </a:rPr>
              <a:t>Interface (</a:t>
            </a:r>
            <a:r>
              <a:rPr lang="en-US" sz="3600">
                <a:solidFill>
                  <a:srgbClr val="034CA1"/>
                </a:solidFill>
              </a:rPr>
              <a:t>Part </a:t>
            </a:r>
            <a:r>
              <a:rPr lang="en-US" sz="3400">
                <a:solidFill>
                  <a:srgbClr val="034CA1"/>
                </a:solidFill>
              </a:rPr>
              <a:t>7 of 10)</a:t>
            </a:r>
          </a:p>
        </p:txBody>
      </p:sp>
      <p:pic>
        <p:nvPicPr>
          <p:cNvPr id="25603" name="Picture 3" descr="savitch_c16d02_07of10"/>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38200" y="1600200"/>
            <a:ext cx="7772400"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16-</a:t>
            </a:r>
            <a:fld id="{F92A5B71-F535-4C3B-9605-E6205B221DE1}" type="slidenum">
              <a:rPr lang="en-US"/>
              <a:pPr>
                <a:defRPr/>
              </a:pPr>
              <a:t>13</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09600" y="15240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600">
                <a:solidFill>
                  <a:srgbClr val="034CA1"/>
                </a:solidFill>
              </a:rPr>
              <a:t>Method Headings in the </a:t>
            </a:r>
            <a:r>
              <a:rPr lang="en-US" sz="3400" b="1">
                <a:solidFill>
                  <a:srgbClr val="034CA1"/>
                </a:solidFill>
                <a:latin typeface="Courier New" pitchFamily="49" charset="0"/>
              </a:rPr>
              <a:t>Collection&lt;T&gt; </a:t>
            </a:r>
            <a:r>
              <a:rPr lang="en-US" sz="3400">
                <a:solidFill>
                  <a:srgbClr val="034CA1"/>
                </a:solidFill>
              </a:rPr>
              <a:t>Interface (</a:t>
            </a:r>
            <a:r>
              <a:rPr lang="en-US" sz="3600">
                <a:solidFill>
                  <a:srgbClr val="034CA1"/>
                </a:solidFill>
              </a:rPr>
              <a:t>Part </a:t>
            </a:r>
            <a:r>
              <a:rPr lang="en-US" sz="3400">
                <a:solidFill>
                  <a:srgbClr val="034CA1"/>
                </a:solidFill>
              </a:rPr>
              <a:t>8 of 10)</a:t>
            </a:r>
          </a:p>
        </p:txBody>
      </p:sp>
      <p:pic>
        <p:nvPicPr>
          <p:cNvPr id="26627" name="Picture 3" descr="savitch_c16d02_08of10"/>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38200" y="1600200"/>
            <a:ext cx="77724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16-</a:t>
            </a:r>
            <a:fld id="{A04E4347-1CFD-4E20-AEED-BA47B46C8679}" type="slidenum">
              <a:rPr lang="en-US"/>
              <a:pPr>
                <a:defRPr/>
              </a:pPr>
              <a:t>14</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609600" y="15240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600">
                <a:solidFill>
                  <a:srgbClr val="034CA1"/>
                </a:solidFill>
              </a:rPr>
              <a:t>Method Headings in the </a:t>
            </a:r>
            <a:r>
              <a:rPr lang="en-US" sz="3400" b="1">
                <a:solidFill>
                  <a:srgbClr val="034CA1"/>
                </a:solidFill>
                <a:latin typeface="Courier New" pitchFamily="49" charset="0"/>
              </a:rPr>
              <a:t>Collection&lt;T&gt; </a:t>
            </a:r>
            <a:r>
              <a:rPr lang="en-US" sz="3400">
                <a:solidFill>
                  <a:srgbClr val="034CA1"/>
                </a:solidFill>
              </a:rPr>
              <a:t>Interface (</a:t>
            </a:r>
            <a:r>
              <a:rPr lang="en-US" sz="3600">
                <a:solidFill>
                  <a:srgbClr val="034CA1"/>
                </a:solidFill>
              </a:rPr>
              <a:t>Part </a:t>
            </a:r>
            <a:r>
              <a:rPr lang="en-US" sz="3400">
                <a:solidFill>
                  <a:srgbClr val="034CA1"/>
                </a:solidFill>
              </a:rPr>
              <a:t>9 of 10)</a:t>
            </a:r>
          </a:p>
        </p:txBody>
      </p:sp>
      <p:pic>
        <p:nvPicPr>
          <p:cNvPr id="27651" name="Picture 3" descr="savitch_c16d02_09of10"/>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38200" y="1600200"/>
            <a:ext cx="7772400" cy="480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16-</a:t>
            </a:r>
            <a:fld id="{29F8A5D0-1C26-4019-9207-7642940EE456}" type="slidenum">
              <a:rPr lang="en-US"/>
              <a:pPr>
                <a:defRPr/>
              </a:pPr>
              <a:t>15</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609600" y="15240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600">
                <a:solidFill>
                  <a:srgbClr val="034CA1"/>
                </a:solidFill>
              </a:rPr>
              <a:t>Method Headings in the </a:t>
            </a:r>
            <a:r>
              <a:rPr lang="en-US" sz="3400" b="1">
                <a:solidFill>
                  <a:srgbClr val="034CA1"/>
                </a:solidFill>
                <a:latin typeface="Courier New" pitchFamily="49" charset="0"/>
              </a:rPr>
              <a:t>Collection&lt;T&gt; </a:t>
            </a:r>
            <a:r>
              <a:rPr lang="en-US" sz="3400">
                <a:solidFill>
                  <a:srgbClr val="034CA1"/>
                </a:solidFill>
              </a:rPr>
              <a:t>Interface (</a:t>
            </a:r>
            <a:r>
              <a:rPr lang="en-US" sz="3600">
                <a:solidFill>
                  <a:srgbClr val="034CA1"/>
                </a:solidFill>
              </a:rPr>
              <a:t>Part </a:t>
            </a:r>
            <a:r>
              <a:rPr lang="en-US" sz="3400">
                <a:solidFill>
                  <a:srgbClr val="034CA1"/>
                </a:solidFill>
              </a:rPr>
              <a:t>10 of 10)</a:t>
            </a:r>
          </a:p>
        </p:txBody>
      </p:sp>
      <p:pic>
        <p:nvPicPr>
          <p:cNvPr id="28675" name="Picture 4" descr="savitch_c16d02_10of10"/>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38200" y="1600200"/>
            <a:ext cx="7772400" cy="398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16-</a:t>
            </a:r>
            <a:fld id="{36443FCA-D9DA-4A41-B97D-2087F28DD4B3}" type="slidenum">
              <a:rPr lang="en-US"/>
              <a:pPr>
                <a:defRPr/>
              </a:pPr>
              <a:t>16</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Collection Relationships</a:t>
            </a:r>
          </a:p>
        </p:txBody>
      </p:sp>
      <p:sp>
        <p:nvSpPr>
          <p:cNvPr id="29699" name="Rectangle 3"/>
          <p:cNvSpPr>
            <a:spLocks noGrp="1" noChangeArrowheads="1"/>
          </p:cNvSpPr>
          <p:nvPr>
            <p:ph type="body" idx="1"/>
          </p:nvPr>
        </p:nvSpPr>
        <p:spPr/>
        <p:txBody>
          <a:bodyPr/>
          <a:lstStyle/>
          <a:p>
            <a:pPr eaLnBrk="1" hangingPunct="1">
              <a:lnSpc>
                <a:spcPct val="90000"/>
              </a:lnSpc>
            </a:pPr>
            <a:r>
              <a:rPr lang="en-US" sz="2400" smtClean="0"/>
              <a:t>There are a number of different predefined classes that implement the </a:t>
            </a:r>
            <a:r>
              <a:rPr lang="en-US" sz="2400" b="1" smtClean="0">
                <a:solidFill>
                  <a:srgbClr val="034CA1"/>
                </a:solidFill>
                <a:latin typeface="Courier New" pitchFamily="49" charset="0"/>
              </a:rPr>
              <a:t>Collection&lt;T&gt;</a:t>
            </a:r>
            <a:r>
              <a:rPr lang="en-US" sz="2400" smtClean="0"/>
              <a:t> interface</a:t>
            </a:r>
          </a:p>
          <a:p>
            <a:pPr lvl="1" eaLnBrk="1" hangingPunct="1">
              <a:lnSpc>
                <a:spcPct val="90000"/>
              </a:lnSpc>
            </a:pPr>
            <a:r>
              <a:rPr lang="en-US" sz="2000" smtClean="0"/>
              <a:t>Programmer defined classes can implement it also</a:t>
            </a:r>
          </a:p>
          <a:p>
            <a:pPr eaLnBrk="1" hangingPunct="1">
              <a:lnSpc>
                <a:spcPct val="90000"/>
              </a:lnSpc>
            </a:pPr>
            <a:r>
              <a:rPr lang="en-US" sz="2400" smtClean="0"/>
              <a:t>A method written to manipulate a parameter of type </a:t>
            </a:r>
            <a:r>
              <a:rPr lang="en-US" sz="2400" b="1" smtClean="0">
                <a:solidFill>
                  <a:srgbClr val="034CA1"/>
                </a:solidFill>
                <a:latin typeface="Courier New" pitchFamily="49" charset="0"/>
              </a:rPr>
              <a:t>Collection&lt;T&gt;</a:t>
            </a:r>
            <a:r>
              <a:rPr lang="en-US" sz="2400" smtClean="0"/>
              <a:t> will work for all of these classes, either singly or intermixed</a:t>
            </a:r>
          </a:p>
          <a:p>
            <a:pPr eaLnBrk="1" hangingPunct="1">
              <a:lnSpc>
                <a:spcPct val="90000"/>
              </a:lnSpc>
            </a:pPr>
            <a:r>
              <a:rPr lang="en-US" sz="2400" smtClean="0"/>
              <a:t>There are two main interfaces that extend the </a:t>
            </a:r>
            <a:r>
              <a:rPr lang="en-US" sz="2400" b="1" smtClean="0">
                <a:solidFill>
                  <a:srgbClr val="034CA1"/>
                </a:solidFill>
                <a:latin typeface="Courier New" pitchFamily="49" charset="0"/>
              </a:rPr>
              <a:t>Collection&lt;T&gt;</a:t>
            </a:r>
            <a:r>
              <a:rPr lang="en-US" sz="2400" smtClean="0"/>
              <a:t> interface:  The </a:t>
            </a:r>
            <a:r>
              <a:rPr lang="en-US" sz="2400" b="1" smtClean="0">
                <a:solidFill>
                  <a:srgbClr val="034CA1"/>
                </a:solidFill>
                <a:latin typeface="Courier New" pitchFamily="49" charset="0"/>
              </a:rPr>
              <a:t>Set&lt;T&gt; </a:t>
            </a:r>
            <a:r>
              <a:rPr lang="en-US" sz="2400" smtClean="0"/>
              <a:t>interface and the </a:t>
            </a:r>
            <a:r>
              <a:rPr lang="en-US" sz="2400" b="1" smtClean="0">
                <a:solidFill>
                  <a:srgbClr val="034CA1"/>
                </a:solidFill>
                <a:latin typeface="Courier New" pitchFamily="49" charset="0"/>
              </a:rPr>
              <a:t>List&lt;T&gt;</a:t>
            </a:r>
            <a:r>
              <a:rPr lang="en-US" sz="2400" smtClean="0"/>
              <a:t> interface</a:t>
            </a:r>
          </a:p>
        </p:txBody>
      </p:sp>
      <p:sp>
        <p:nvSpPr>
          <p:cNvPr id="6" name="Slide Number Placeholder 5"/>
          <p:cNvSpPr>
            <a:spLocks noGrp="1"/>
          </p:cNvSpPr>
          <p:nvPr>
            <p:ph type="sldNum" sz="quarter" idx="11"/>
          </p:nvPr>
        </p:nvSpPr>
        <p:spPr/>
        <p:txBody>
          <a:bodyPr/>
          <a:lstStyle/>
          <a:p>
            <a:pPr>
              <a:defRPr/>
            </a:pPr>
            <a:r>
              <a:rPr lang="en-US"/>
              <a:t>16-</a:t>
            </a:r>
            <a:fld id="{8F8BDAEA-EEB8-4F16-B8A0-8653B61C2561}" type="slidenum">
              <a:rPr lang="en-US"/>
              <a:pPr>
                <a:defRPr/>
              </a:pPr>
              <a:t>17</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Collection Relationships</a:t>
            </a:r>
          </a:p>
        </p:txBody>
      </p:sp>
      <p:sp>
        <p:nvSpPr>
          <p:cNvPr id="30723" name="Rectangle 3"/>
          <p:cNvSpPr>
            <a:spLocks noGrp="1" noChangeArrowheads="1"/>
          </p:cNvSpPr>
          <p:nvPr>
            <p:ph type="body" idx="1"/>
          </p:nvPr>
        </p:nvSpPr>
        <p:spPr/>
        <p:txBody>
          <a:bodyPr/>
          <a:lstStyle/>
          <a:p>
            <a:pPr eaLnBrk="1" hangingPunct="1">
              <a:lnSpc>
                <a:spcPct val="90000"/>
              </a:lnSpc>
            </a:pPr>
            <a:r>
              <a:rPr lang="en-US" sz="2800" smtClean="0"/>
              <a:t>Classes that implement the </a:t>
            </a:r>
            <a:r>
              <a:rPr lang="en-US" sz="2800" b="1" smtClean="0">
                <a:solidFill>
                  <a:srgbClr val="034CA1"/>
                </a:solidFill>
                <a:latin typeface="Courier New" pitchFamily="49" charset="0"/>
              </a:rPr>
              <a:t>Set&lt;T&gt;</a:t>
            </a:r>
            <a:r>
              <a:rPr lang="en-US" sz="2800" smtClean="0"/>
              <a:t> interface do not allow an element in the class to occur more than once</a:t>
            </a:r>
          </a:p>
          <a:p>
            <a:pPr lvl="1" eaLnBrk="1" hangingPunct="1">
              <a:lnSpc>
                <a:spcPct val="90000"/>
              </a:lnSpc>
            </a:pPr>
            <a:r>
              <a:rPr lang="en-US" sz="2400" smtClean="0"/>
              <a:t>The </a:t>
            </a:r>
            <a:r>
              <a:rPr lang="en-US" sz="2400" b="1" smtClean="0">
                <a:solidFill>
                  <a:srgbClr val="034CA1"/>
                </a:solidFill>
                <a:latin typeface="Courier New" pitchFamily="49" charset="0"/>
              </a:rPr>
              <a:t>Set&lt;T&gt;</a:t>
            </a:r>
            <a:r>
              <a:rPr lang="en-US" sz="2400" smtClean="0"/>
              <a:t> interface has the same method headings as the </a:t>
            </a:r>
            <a:r>
              <a:rPr lang="en-US" sz="2400" b="1" smtClean="0">
                <a:solidFill>
                  <a:srgbClr val="034CA1"/>
                </a:solidFill>
                <a:latin typeface="Courier New" pitchFamily="49" charset="0"/>
              </a:rPr>
              <a:t>Collection&lt;T&gt;</a:t>
            </a:r>
            <a:r>
              <a:rPr lang="en-US" sz="2400" smtClean="0"/>
              <a:t> interface, but in some cases the </a:t>
            </a:r>
            <a:r>
              <a:rPr lang="en-US" sz="2400" i="1" smtClean="0"/>
              <a:t>semantics</a:t>
            </a:r>
            <a:r>
              <a:rPr lang="en-US" sz="2400" smtClean="0"/>
              <a:t> (intended meanings) are different</a:t>
            </a:r>
          </a:p>
          <a:p>
            <a:pPr lvl="1" eaLnBrk="1" hangingPunct="1">
              <a:lnSpc>
                <a:spcPct val="90000"/>
              </a:lnSpc>
            </a:pPr>
            <a:r>
              <a:rPr lang="en-US" sz="2400" smtClean="0"/>
              <a:t>Methods that are optional in the </a:t>
            </a:r>
            <a:r>
              <a:rPr lang="en-US" sz="2400" b="1" smtClean="0">
                <a:solidFill>
                  <a:srgbClr val="034CA1"/>
                </a:solidFill>
                <a:latin typeface="Courier New" pitchFamily="49" charset="0"/>
              </a:rPr>
              <a:t>Collection&lt;T&gt;</a:t>
            </a:r>
            <a:r>
              <a:rPr lang="en-US" sz="2400" smtClean="0"/>
              <a:t> interface are required in the </a:t>
            </a:r>
            <a:r>
              <a:rPr lang="en-US" sz="2400" b="1" smtClean="0">
                <a:solidFill>
                  <a:srgbClr val="034CA1"/>
                </a:solidFill>
                <a:latin typeface="Courier New" pitchFamily="49" charset="0"/>
              </a:rPr>
              <a:t>Set&lt;T&gt;</a:t>
            </a:r>
            <a:r>
              <a:rPr lang="en-US" sz="2400" smtClean="0"/>
              <a:t> interface</a:t>
            </a:r>
          </a:p>
        </p:txBody>
      </p:sp>
      <p:sp>
        <p:nvSpPr>
          <p:cNvPr id="6" name="Slide Number Placeholder 5"/>
          <p:cNvSpPr>
            <a:spLocks noGrp="1"/>
          </p:cNvSpPr>
          <p:nvPr>
            <p:ph type="sldNum" sz="quarter" idx="11"/>
          </p:nvPr>
        </p:nvSpPr>
        <p:spPr/>
        <p:txBody>
          <a:bodyPr/>
          <a:lstStyle/>
          <a:p>
            <a:pPr>
              <a:defRPr/>
            </a:pPr>
            <a:r>
              <a:rPr lang="en-US"/>
              <a:t>16-</a:t>
            </a:r>
            <a:fld id="{5D9328BD-51A5-4984-9EB1-481E1369D210}" type="slidenum">
              <a:rPr lang="en-US"/>
              <a:pPr>
                <a:defRPr/>
              </a:pPr>
              <a:t>18</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Collection Relationships</a:t>
            </a:r>
          </a:p>
        </p:txBody>
      </p:sp>
      <p:sp>
        <p:nvSpPr>
          <p:cNvPr id="31747" name="Rectangle 3"/>
          <p:cNvSpPr>
            <a:spLocks noGrp="1" noChangeArrowheads="1"/>
          </p:cNvSpPr>
          <p:nvPr>
            <p:ph type="body" idx="1"/>
          </p:nvPr>
        </p:nvSpPr>
        <p:spPr/>
        <p:txBody>
          <a:bodyPr/>
          <a:lstStyle/>
          <a:p>
            <a:pPr eaLnBrk="1" hangingPunct="1">
              <a:lnSpc>
                <a:spcPct val="90000"/>
              </a:lnSpc>
            </a:pPr>
            <a:r>
              <a:rPr lang="en-US" sz="2400" smtClean="0"/>
              <a:t>Classes that implement the </a:t>
            </a:r>
            <a:r>
              <a:rPr lang="en-US" sz="2400" b="1" smtClean="0">
                <a:solidFill>
                  <a:srgbClr val="034CA1"/>
                </a:solidFill>
                <a:latin typeface="Courier New" pitchFamily="49" charset="0"/>
              </a:rPr>
              <a:t>List&lt;T&gt;</a:t>
            </a:r>
            <a:r>
              <a:rPr lang="en-US" sz="2400" smtClean="0"/>
              <a:t> interface have their elements ordered as on a list</a:t>
            </a:r>
          </a:p>
          <a:p>
            <a:pPr lvl="1" eaLnBrk="1" hangingPunct="1">
              <a:lnSpc>
                <a:spcPct val="90000"/>
              </a:lnSpc>
            </a:pPr>
            <a:r>
              <a:rPr lang="en-US" sz="2000" smtClean="0"/>
              <a:t>Elements are indexed starting with zero</a:t>
            </a:r>
          </a:p>
          <a:p>
            <a:pPr lvl="1" eaLnBrk="1" hangingPunct="1">
              <a:lnSpc>
                <a:spcPct val="90000"/>
              </a:lnSpc>
            </a:pPr>
            <a:r>
              <a:rPr lang="en-US" sz="2000" smtClean="0"/>
              <a:t>A class that implements the </a:t>
            </a:r>
            <a:r>
              <a:rPr lang="en-US" sz="2000" b="1" smtClean="0">
                <a:solidFill>
                  <a:srgbClr val="034CA1"/>
                </a:solidFill>
                <a:latin typeface="Courier New" pitchFamily="49" charset="0"/>
              </a:rPr>
              <a:t>List&lt;T&gt;</a:t>
            </a:r>
            <a:r>
              <a:rPr lang="en-US" sz="2000" smtClean="0"/>
              <a:t> interface allows elements to occur more than once</a:t>
            </a:r>
          </a:p>
          <a:p>
            <a:pPr lvl="1" eaLnBrk="1" hangingPunct="1">
              <a:lnSpc>
                <a:spcPct val="90000"/>
              </a:lnSpc>
            </a:pPr>
            <a:r>
              <a:rPr lang="en-US" sz="2000" smtClean="0"/>
              <a:t>The </a:t>
            </a:r>
            <a:r>
              <a:rPr lang="en-US" sz="2000" b="1" smtClean="0">
                <a:solidFill>
                  <a:srgbClr val="034CA1"/>
                </a:solidFill>
                <a:latin typeface="Courier New" pitchFamily="49" charset="0"/>
              </a:rPr>
              <a:t>List&lt;T&gt;</a:t>
            </a:r>
            <a:r>
              <a:rPr lang="en-US" sz="2000" smtClean="0"/>
              <a:t> interface has more method headings than the </a:t>
            </a:r>
            <a:r>
              <a:rPr lang="en-US" sz="2000" b="1" smtClean="0">
                <a:solidFill>
                  <a:srgbClr val="034CA1"/>
                </a:solidFill>
                <a:latin typeface="Courier New" pitchFamily="49" charset="0"/>
              </a:rPr>
              <a:t>Collection&lt;T&gt;</a:t>
            </a:r>
            <a:r>
              <a:rPr lang="en-US" sz="2000" smtClean="0"/>
              <a:t> interface</a:t>
            </a:r>
          </a:p>
          <a:p>
            <a:pPr lvl="1" eaLnBrk="1" hangingPunct="1">
              <a:lnSpc>
                <a:spcPct val="90000"/>
              </a:lnSpc>
            </a:pPr>
            <a:r>
              <a:rPr lang="en-US" sz="2000" smtClean="0"/>
              <a:t>Some of the methods inherited from the </a:t>
            </a:r>
            <a:r>
              <a:rPr lang="en-US" sz="2000" b="1" smtClean="0">
                <a:solidFill>
                  <a:srgbClr val="034CA1"/>
                </a:solidFill>
                <a:latin typeface="Courier New" pitchFamily="49" charset="0"/>
              </a:rPr>
              <a:t>Collection&lt;T&gt;</a:t>
            </a:r>
            <a:r>
              <a:rPr lang="en-US" sz="2000" smtClean="0"/>
              <a:t> interface have different semantics in the </a:t>
            </a:r>
            <a:r>
              <a:rPr lang="en-US" sz="2000" b="1" smtClean="0">
                <a:solidFill>
                  <a:srgbClr val="034CA1"/>
                </a:solidFill>
                <a:latin typeface="Courier New" pitchFamily="49" charset="0"/>
              </a:rPr>
              <a:t>List&lt;T&gt;</a:t>
            </a:r>
            <a:r>
              <a:rPr lang="en-US" sz="2000" smtClean="0"/>
              <a:t> interface</a:t>
            </a:r>
          </a:p>
          <a:p>
            <a:pPr lvl="1" eaLnBrk="1" hangingPunct="1">
              <a:lnSpc>
                <a:spcPct val="90000"/>
              </a:lnSpc>
            </a:pPr>
            <a:r>
              <a:rPr lang="en-US" sz="2000" smtClean="0"/>
              <a:t>The </a:t>
            </a:r>
            <a:r>
              <a:rPr lang="en-US" sz="2000" b="1" smtClean="0">
                <a:solidFill>
                  <a:srgbClr val="034CA1"/>
                </a:solidFill>
                <a:latin typeface="Courier New" pitchFamily="49" charset="0"/>
              </a:rPr>
              <a:t>ArrayList&lt;T&gt;</a:t>
            </a:r>
            <a:r>
              <a:rPr lang="en-US" sz="2000" smtClean="0"/>
              <a:t> class implements the </a:t>
            </a:r>
            <a:r>
              <a:rPr lang="en-US" sz="2000" b="1" smtClean="0">
                <a:solidFill>
                  <a:srgbClr val="034CA1"/>
                </a:solidFill>
                <a:latin typeface="Courier New" pitchFamily="49" charset="0"/>
              </a:rPr>
              <a:t>List&lt;T&gt;</a:t>
            </a:r>
            <a:r>
              <a:rPr lang="en-US" sz="2000" smtClean="0"/>
              <a:t> interface</a:t>
            </a:r>
          </a:p>
        </p:txBody>
      </p:sp>
      <p:sp>
        <p:nvSpPr>
          <p:cNvPr id="6" name="Slide Number Placeholder 5"/>
          <p:cNvSpPr>
            <a:spLocks noGrp="1"/>
          </p:cNvSpPr>
          <p:nvPr>
            <p:ph type="sldNum" sz="quarter" idx="11"/>
          </p:nvPr>
        </p:nvSpPr>
        <p:spPr/>
        <p:txBody>
          <a:bodyPr/>
          <a:lstStyle/>
          <a:p>
            <a:pPr>
              <a:defRPr/>
            </a:pPr>
            <a:r>
              <a:rPr lang="en-US"/>
              <a:t>16-</a:t>
            </a:r>
            <a:fld id="{5571B567-581E-468D-97C7-FEE951CB5E2D}" type="slidenum">
              <a:rPr lang="en-US"/>
              <a:pPr>
                <a:defRPr/>
              </a:pPr>
              <a:t>19</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mtClean="0"/>
              <a:t>Collections</a:t>
            </a:r>
          </a:p>
        </p:txBody>
      </p:sp>
      <p:sp>
        <p:nvSpPr>
          <p:cNvPr id="14339" name="Rectangle 3"/>
          <p:cNvSpPr>
            <a:spLocks noGrp="1" noChangeArrowheads="1"/>
          </p:cNvSpPr>
          <p:nvPr>
            <p:ph type="body" idx="1"/>
          </p:nvPr>
        </p:nvSpPr>
        <p:spPr/>
        <p:txBody>
          <a:bodyPr/>
          <a:lstStyle/>
          <a:p>
            <a:pPr eaLnBrk="1" hangingPunct="1">
              <a:lnSpc>
                <a:spcPct val="90000"/>
              </a:lnSpc>
            </a:pPr>
            <a:r>
              <a:rPr lang="en-US" sz="2400" smtClean="0"/>
              <a:t>A Java collection is any class that holds objects and implements the </a:t>
            </a:r>
            <a:r>
              <a:rPr lang="en-US" sz="2400" b="1" smtClean="0">
                <a:solidFill>
                  <a:srgbClr val="034CA1"/>
                </a:solidFill>
                <a:latin typeface="Courier New" pitchFamily="49" charset="0"/>
              </a:rPr>
              <a:t>Collection</a:t>
            </a:r>
            <a:r>
              <a:rPr lang="en-US" sz="2400" smtClean="0"/>
              <a:t> interface</a:t>
            </a:r>
          </a:p>
          <a:p>
            <a:pPr lvl="1" eaLnBrk="1" hangingPunct="1">
              <a:lnSpc>
                <a:spcPct val="90000"/>
              </a:lnSpc>
            </a:pPr>
            <a:r>
              <a:rPr lang="en-US" sz="2000" smtClean="0"/>
              <a:t>For example, the </a:t>
            </a:r>
            <a:r>
              <a:rPr lang="en-US" sz="2000" b="1" smtClean="0">
                <a:solidFill>
                  <a:srgbClr val="034CA1"/>
                </a:solidFill>
                <a:latin typeface="Courier New" pitchFamily="49" charset="0"/>
              </a:rPr>
              <a:t>ArrayList&lt;T&gt;</a:t>
            </a:r>
            <a:r>
              <a:rPr lang="en-US" sz="2000" smtClean="0"/>
              <a:t> class is a Java collection class, and implements all the methods in the </a:t>
            </a:r>
            <a:r>
              <a:rPr lang="en-US" sz="2000" b="1" smtClean="0">
                <a:solidFill>
                  <a:srgbClr val="034CA1"/>
                </a:solidFill>
                <a:latin typeface="Courier New" pitchFamily="49" charset="0"/>
              </a:rPr>
              <a:t>Collection</a:t>
            </a:r>
            <a:r>
              <a:rPr lang="en-US" sz="2000" smtClean="0"/>
              <a:t> interface</a:t>
            </a:r>
          </a:p>
          <a:p>
            <a:pPr lvl="1" eaLnBrk="1" hangingPunct="1">
              <a:lnSpc>
                <a:spcPct val="90000"/>
              </a:lnSpc>
            </a:pPr>
            <a:r>
              <a:rPr lang="en-US" sz="2000" smtClean="0"/>
              <a:t>Collections are used along with </a:t>
            </a:r>
            <a:r>
              <a:rPr lang="en-US" sz="2000" i="1" smtClean="0"/>
              <a:t>iterators</a:t>
            </a:r>
          </a:p>
          <a:p>
            <a:pPr eaLnBrk="1" hangingPunct="1">
              <a:lnSpc>
                <a:spcPct val="90000"/>
              </a:lnSpc>
            </a:pPr>
            <a:r>
              <a:rPr lang="en-US" sz="2400" smtClean="0"/>
              <a:t>The </a:t>
            </a:r>
            <a:r>
              <a:rPr lang="en-US" sz="2400" b="1" smtClean="0">
                <a:solidFill>
                  <a:srgbClr val="034CA1"/>
                </a:solidFill>
                <a:latin typeface="Courier New" pitchFamily="49" charset="0"/>
              </a:rPr>
              <a:t>Collection</a:t>
            </a:r>
            <a:r>
              <a:rPr lang="en-US" sz="2400" smtClean="0"/>
              <a:t> interface is the highest level of Java's framework for collection classes</a:t>
            </a:r>
          </a:p>
          <a:p>
            <a:pPr lvl="1" eaLnBrk="1" hangingPunct="1">
              <a:lnSpc>
                <a:spcPct val="90000"/>
              </a:lnSpc>
            </a:pPr>
            <a:r>
              <a:rPr lang="en-US" sz="2000" smtClean="0"/>
              <a:t>All of the collection classes discussed here can be found in package java.util</a:t>
            </a:r>
          </a:p>
        </p:txBody>
      </p:sp>
      <p:sp>
        <p:nvSpPr>
          <p:cNvPr id="6" name="Slide Number Placeholder 5"/>
          <p:cNvSpPr>
            <a:spLocks noGrp="1"/>
          </p:cNvSpPr>
          <p:nvPr>
            <p:ph type="sldNum" sz="quarter" idx="11"/>
          </p:nvPr>
        </p:nvSpPr>
        <p:spPr/>
        <p:txBody>
          <a:bodyPr/>
          <a:lstStyle/>
          <a:p>
            <a:pPr>
              <a:defRPr/>
            </a:pPr>
            <a:r>
              <a:rPr lang="en-US"/>
              <a:t>16-</a:t>
            </a:r>
            <a:fld id="{DEF97F21-B954-4F3B-8DA5-973CDC1BE4B0}" type="slidenum">
              <a:rPr lang="en-US"/>
              <a:pPr>
                <a:defRPr/>
              </a:pPr>
              <a:t>2</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z="3200" smtClean="0"/>
              <a:t>Methods in the </a:t>
            </a:r>
            <a:r>
              <a:rPr lang="en-US" sz="3200" b="1" smtClean="0">
                <a:latin typeface="Courier New" pitchFamily="49" charset="0"/>
              </a:rPr>
              <a:t>Set&lt;T&gt;</a:t>
            </a:r>
            <a:endParaRPr lang="en-US" sz="3200" smtClean="0"/>
          </a:p>
        </p:txBody>
      </p:sp>
      <p:sp>
        <p:nvSpPr>
          <p:cNvPr id="32771" name="Content Placeholder 8"/>
          <p:cNvSpPr>
            <a:spLocks noGrp="1"/>
          </p:cNvSpPr>
          <p:nvPr>
            <p:ph idx="1"/>
          </p:nvPr>
        </p:nvSpPr>
        <p:spPr>
          <a:xfrm>
            <a:off x="457200" y="1219200"/>
            <a:ext cx="8229600" cy="4525963"/>
          </a:xfrm>
        </p:spPr>
        <p:txBody>
          <a:bodyPr/>
          <a:lstStyle/>
          <a:p>
            <a:pPr eaLnBrk="1" hangingPunct="1"/>
            <a:r>
              <a:rPr lang="en-US" sz="2400" smtClean="0"/>
              <a:t>The </a:t>
            </a:r>
            <a:r>
              <a:rPr lang="en-US" sz="2400" smtClean="0">
                <a:latin typeface="Courier New" pitchFamily="49" charset="0"/>
                <a:cs typeface="Courier New" pitchFamily="49" charset="0"/>
              </a:rPr>
              <a:t>Set&lt;T&gt; </a:t>
            </a:r>
            <a:r>
              <a:rPr lang="en-US" sz="2400" smtClean="0"/>
              <a:t>interface has the same method headings as the </a:t>
            </a:r>
            <a:r>
              <a:rPr lang="en-US" sz="2400" smtClean="0">
                <a:latin typeface="Courier New" pitchFamily="49" charset="0"/>
                <a:cs typeface="Courier New" pitchFamily="49" charset="0"/>
              </a:rPr>
              <a:t>Collection&lt;T&gt;</a:t>
            </a:r>
            <a:r>
              <a:rPr lang="en-US" sz="2400" smtClean="0"/>
              <a:t> interface, but in some cases the semantics are different.  For example the </a:t>
            </a:r>
            <a:r>
              <a:rPr lang="en-US" sz="2400" smtClean="0">
                <a:latin typeface="Courier New" pitchFamily="49" charset="0"/>
                <a:cs typeface="Courier New" pitchFamily="49" charset="0"/>
              </a:rPr>
              <a:t>add</a:t>
            </a:r>
            <a:r>
              <a:rPr lang="en-US" sz="2400" smtClean="0"/>
              <a:t> methods:</a:t>
            </a:r>
          </a:p>
        </p:txBody>
      </p:sp>
      <p:sp>
        <p:nvSpPr>
          <p:cNvPr id="6" name="Slide Number Placeholder 5"/>
          <p:cNvSpPr>
            <a:spLocks noGrp="1"/>
          </p:cNvSpPr>
          <p:nvPr>
            <p:ph type="sldNum" sz="quarter" idx="11"/>
          </p:nvPr>
        </p:nvSpPr>
        <p:spPr/>
        <p:txBody>
          <a:bodyPr/>
          <a:lstStyle/>
          <a:p>
            <a:pPr>
              <a:defRPr/>
            </a:pPr>
            <a:r>
              <a:rPr lang="en-US"/>
              <a:t>16-</a:t>
            </a:r>
            <a:fld id="{DB52299C-6AF2-48E9-9D61-25CA0D25C8AD}" type="slidenum">
              <a:rPr lang="en-US"/>
              <a:pPr>
                <a:defRPr/>
              </a:pPr>
              <a:t>20</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
        <p:nvSpPr>
          <p:cNvPr id="32774" name="TextBox 9"/>
          <p:cNvSpPr txBox="1">
            <a:spLocks noChangeArrowheads="1"/>
          </p:cNvSpPr>
          <p:nvPr/>
        </p:nvSpPr>
        <p:spPr bwMode="auto">
          <a:xfrm>
            <a:off x="609600" y="2667000"/>
            <a:ext cx="8229600" cy="400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600">
                <a:latin typeface="Times New Roman" pitchFamily="18" charset="0"/>
                <a:cs typeface="Times New Roman" pitchFamily="18" charset="0"/>
              </a:rPr>
              <a:t>The </a:t>
            </a:r>
            <a:r>
              <a:rPr lang="en-US" sz="1600">
                <a:latin typeface="Courier New" pitchFamily="49" charset="0"/>
                <a:cs typeface="Courier New" pitchFamily="49" charset="0"/>
              </a:rPr>
              <a:t>Set&lt;T&gt; </a:t>
            </a:r>
            <a:r>
              <a:rPr lang="en-US" sz="1600">
                <a:latin typeface="Times New Roman" pitchFamily="18" charset="0"/>
                <a:cs typeface="Times New Roman" pitchFamily="18" charset="0"/>
              </a:rPr>
              <a:t>interface is in the </a:t>
            </a:r>
            <a:r>
              <a:rPr lang="en-US" sz="1600">
                <a:latin typeface="Courier New" pitchFamily="49" charset="0"/>
                <a:cs typeface="Courier New" pitchFamily="49" charset="0"/>
              </a:rPr>
              <a:t>java.util</a:t>
            </a:r>
            <a:r>
              <a:rPr lang="en-US" sz="1600">
                <a:latin typeface="Times New Roman" pitchFamily="18" charset="0"/>
                <a:cs typeface="Times New Roman" pitchFamily="18" charset="0"/>
              </a:rPr>
              <a:t> package.</a:t>
            </a:r>
          </a:p>
          <a:p>
            <a:pPr eaLnBrk="1" hangingPunct="1"/>
            <a:r>
              <a:rPr lang="en-US" sz="1600">
                <a:latin typeface="Times New Roman" pitchFamily="18" charset="0"/>
                <a:cs typeface="Times New Roman" pitchFamily="18" charset="0"/>
              </a:rPr>
              <a:t>The </a:t>
            </a:r>
            <a:r>
              <a:rPr lang="en-US" sz="1600">
                <a:latin typeface="Courier New" pitchFamily="49" charset="0"/>
                <a:cs typeface="Courier New" pitchFamily="49" charset="0"/>
              </a:rPr>
              <a:t>Set&lt;T&gt; </a:t>
            </a:r>
            <a:r>
              <a:rPr lang="en-US" sz="1600">
                <a:latin typeface="Times New Roman" pitchFamily="18" charset="0"/>
                <a:cs typeface="Times New Roman" pitchFamily="18" charset="0"/>
              </a:rPr>
              <a:t>interface extends the </a:t>
            </a:r>
            <a:r>
              <a:rPr lang="en-US" sz="1600">
                <a:latin typeface="Courier New" pitchFamily="49" charset="0"/>
                <a:cs typeface="Courier New" pitchFamily="49" charset="0"/>
              </a:rPr>
              <a:t>Collection&lt;T&gt;</a:t>
            </a:r>
            <a:r>
              <a:rPr lang="en-US" sz="1600">
                <a:latin typeface="Times New Roman" pitchFamily="18" charset="0"/>
                <a:cs typeface="Times New Roman" pitchFamily="18" charset="0"/>
              </a:rPr>
              <a:t> interface and has all the same method headings given in Display 16.2.   However, the semantics of the add methods vary as described below.</a:t>
            </a:r>
          </a:p>
          <a:p>
            <a:pPr eaLnBrk="1" hangingPunct="1"/>
            <a:endParaRPr lang="en-US" sz="1600">
              <a:latin typeface="Times New Roman" pitchFamily="18" charset="0"/>
              <a:cs typeface="Times New Roman" pitchFamily="18" charset="0"/>
            </a:endParaRPr>
          </a:p>
          <a:p>
            <a:pPr eaLnBrk="1" hangingPunct="1"/>
            <a:r>
              <a:rPr lang="en-US" sz="1600">
                <a:latin typeface="Times New Roman" pitchFamily="18" charset="0"/>
                <a:cs typeface="Times New Roman" pitchFamily="18" charset="0"/>
              </a:rPr>
              <a:t> </a:t>
            </a:r>
            <a:r>
              <a:rPr lang="en-US" sz="1600" b="1">
                <a:latin typeface="Courier New" pitchFamily="49" charset="0"/>
                <a:cs typeface="Courier New" pitchFamily="49" charset="0"/>
              </a:rPr>
              <a:t>public boolean add(T element) </a:t>
            </a:r>
            <a:r>
              <a:rPr lang="en-US" sz="1600" b="1" i="1">
                <a:latin typeface="Courier New" pitchFamily="49" charset="0"/>
                <a:cs typeface="Courier New" pitchFamily="49" charset="0"/>
              </a:rPr>
              <a:t>(Optional)</a:t>
            </a:r>
            <a:endParaRPr lang="en-US" sz="1600" b="1">
              <a:latin typeface="Courier New" pitchFamily="49" charset="0"/>
              <a:cs typeface="Courier New" pitchFamily="49" charset="0"/>
            </a:endParaRPr>
          </a:p>
          <a:p>
            <a:pPr eaLnBrk="1" hangingPunct="1"/>
            <a:r>
              <a:rPr lang="en-US" sz="1600">
                <a:latin typeface="Times New Roman" pitchFamily="18" charset="0"/>
                <a:cs typeface="Times New Roman" pitchFamily="18" charset="0"/>
              </a:rPr>
              <a:t>If element is not already in the calling object, element is added to the calling object and true is returned. If element is in the calling object, the calling object is unchanged and false is returned. </a:t>
            </a:r>
          </a:p>
          <a:p>
            <a:pPr eaLnBrk="1" hangingPunct="1"/>
            <a:endParaRPr lang="en-US" sz="1600">
              <a:latin typeface="Times New Roman" pitchFamily="18" charset="0"/>
              <a:cs typeface="Times New Roman" pitchFamily="18" charset="0"/>
            </a:endParaRPr>
          </a:p>
          <a:p>
            <a:pPr eaLnBrk="1" hangingPunct="1"/>
            <a:r>
              <a:rPr lang="en-US" sz="1600" b="1">
                <a:latin typeface="Courier New" pitchFamily="49" charset="0"/>
                <a:cs typeface="Courier New" pitchFamily="49" charset="0"/>
              </a:rPr>
              <a:t>public boolean addAll(Collection&lt;? extends T&gt; collectionToAdd) </a:t>
            </a:r>
            <a:r>
              <a:rPr lang="en-US" sz="1600" b="1" i="1">
                <a:latin typeface="Courier New" pitchFamily="49" charset="0"/>
                <a:cs typeface="Courier New" pitchFamily="49" charset="0"/>
              </a:rPr>
              <a:t>(Optional)</a:t>
            </a:r>
            <a:endParaRPr lang="en-US" sz="1600" b="1">
              <a:latin typeface="Courier New" pitchFamily="49" charset="0"/>
              <a:cs typeface="Courier New" pitchFamily="49" charset="0"/>
            </a:endParaRPr>
          </a:p>
          <a:p>
            <a:pPr eaLnBrk="1" hangingPunct="1"/>
            <a:r>
              <a:rPr lang="en-US" sz="1600">
                <a:latin typeface="Times New Roman" pitchFamily="18" charset="0"/>
                <a:cs typeface="Times New Roman" pitchFamily="18" charset="0"/>
              </a:rPr>
              <a:t>Ensures that the calling object contains all the elements in </a:t>
            </a:r>
            <a:r>
              <a:rPr lang="en-US" sz="1600">
                <a:latin typeface="Courier New" pitchFamily="49" charset="0"/>
                <a:cs typeface="Courier New" pitchFamily="49" charset="0"/>
              </a:rPr>
              <a:t>collectionToAdd</a:t>
            </a:r>
            <a:r>
              <a:rPr lang="en-US" sz="1600">
                <a:latin typeface="Times New Roman" pitchFamily="18" charset="0"/>
                <a:cs typeface="Times New Roman" pitchFamily="18" charset="0"/>
              </a:rPr>
              <a:t>. Returns true if the calling object changed as a result of the call; returns false otherwise. Thus, if </a:t>
            </a:r>
            <a:r>
              <a:rPr lang="en-US" sz="1600">
                <a:latin typeface="Courier New" pitchFamily="49" charset="0"/>
                <a:cs typeface="Courier New" pitchFamily="49" charset="0"/>
              </a:rPr>
              <a:t>collectionToAdd </a:t>
            </a:r>
            <a:r>
              <a:rPr lang="en-US" sz="1600">
                <a:latin typeface="Times New Roman" pitchFamily="18" charset="0"/>
                <a:cs typeface="Times New Roman" pitchFamily="18" charset="0"/>
              </a:rPr>
              <a:t>is </a:t>
            </a:r>
            <a:r>
              <a:rPr lang="en-US" sz="1600">
                <a:latin typeface="Courier New" pitchFamily="49" charset="0"/>
                <a:cs typeface="Courier New" pitchFamily="49" charset="0"/>
              </a:rPr>
              <a:t>a Set&lt;T&gt;</a:t>
            </a:r>
            <a:r>
              <a:rPr lang="en-US" sz="1600">
                <a:latin typeface="Times New Roman" pitchFamily="18" charset="0"/>
                <a:cs typeface="Times New Roman" pitchFamily="18" charset="0"/>
              </a:rPr>
              <a:t>, then the calling object is changed to the union of itself with </a:t>
            </a:r>
            <a:r>
              <a:rPr lang="en-US" sz="1600">
                <a:latin typeface="Courier New" pitchFamily="49" charset="0"/>
                <a:cs typeface="Courier New" pitchFamily="49" charset="0"/>
              </a:rPr>
              <a:t>collectionToAdd</a:t>
            </a:r>
            <a:r>
              <a:rPr lang="en-US" sz="1600">
                <a:latin typeface="Times New Roman" pitchFamily="18" charset="0"/>
                <a:cs typeface="Times New Roman" pitchFamily="18" charset="0"/>
              </a:rPr>
              <a:t>.</a:t>
            </a:r>
          </a:p>
          <a:p>
            <a:pPr eaLnBrk="1" hangingPunct="1"/>
            <a:endParaRPr lang="en-US" sz="1600">
              <a:latin typeface="Times New Roman" pitchFamily="18" charset="0"/>
              <a:cs typeface="Times New Roman" pitchFamily="18" charset="0"/>
            </a:endParaRPr>
          </a:p>
        </p:txBody>
      </p:sp>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914400" y="152400"/>
            <a:ext cx="6858000" cy="1143000"/>
          </a:xfrm>
        </p:spPr>
        <p:txBody>
          <a:bodyPr/>
          <a:lstStyle/>
          <a:p>
            <a:pPr eaLnBrk="1" hangingPunct="1"/>
            <a:r>
              <a:rPr lang="en-US" sz="3200" smtClean="0"/>
              <a:t>Methods in the </a:t>
            </a:r>
            <a:r>
              <a:rPr lang="en-US" sz="3200" b="1" smtClean="0">
                <a:latin typeface="Courier New" pitchFamily="49" charset="0"/>
              </a:rPr>
              <a:t>List&lt;T&gt;</a:t>
            </a:r>
            <a:r>
              <a:rPr lang="en-US" sz="3200" smtClean="0"/>
              <a:t> Interface (Part 1 of 16)</a:t>
            </a:r>
          </a:p>
        </p:txBody>
      </p:sp>
      <p:pic>
        <p:nvPicPr>
          <p:cNvPr id="33795" name="Picture 4" descr="savitch_c16d04_01of16"/>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38200" y="1905000"/>
            <a:ext cx="7772400" cy="433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16-</a:t>
            </a:r>
            <a:fld id="{DF2D95F2-B60B-4CDB-9886-8AFB522D2A02}" type="slidenum">
              <a:rPr lang="en-US"/>
              <a:pPr>
                <a:defRPr/>
              </a:pPr>
              <a:t>21</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
        <p:nvSpPr>
          <p:cNvPr id="33798" name="TextBox 7"/>
          <p:cNvSpPr txBox="1">
            <a:spLocks noChangeArrowheads="1"/>
          </p:cNvSpPr>
          <p:nvPr/>
        </p:nvSpPr>
        <p:spPr bwMode="auto">
          <a:xfrm>
            <a:off x="585788" y="1447800"/>
            <a:ext cx="8540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The List&lt;T&gt; interface has more method headings than the Collection&lt;T&gt; interface.</a:t>
            </a:r>
          </a:p>
        </p:txBody>
      </p:sp>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914400" y="152400"/>
            <a:ext cx="7010400" cy="1143000"/>
          </a:xfrm>
        </p:spPr>
        <p:txBody>
          <a:bodyPr/>
          <a:lstStyle/>
          <a:p>
            <a:pPr eaLnBrk="1" hangingPunct="1"/>
            <a:r>
              <a:rPr lang="en-US" sz="3200" smtClean="0"/>
              <a:t>Methods in the </a:t>
            </a:r>
            <a:r>
              <a:rPr lang="en-US" sz="3200" b="1" smtClean="0">
                <a:latin typeface="Courier New" pitchFamily="49" charset="0"/>
              </a:rPr>
              <a:t>List&lt;T&gt;</a:t>
            </a:r>
            <a:r>
              <a:rPr lang="en-US" sz="3200" smtClean="0"/>
              <a:t> Interface (Part 2 of 16)</a:t>
            </a:r>
          </a:p>
        </p:txBody>
      </p:sp>
      <p:pic>
        <p:nvPicPr>
          <p:cNvPr id="34819" name="Picture 3" descr="savitch_c16d04_02of16"/>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38200" y="1600200"/>
            <a:ext cx="77724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16-</a:t>
            </a:r>
            <a:fld id="{4097C47C-B15C-4808-B36C-03CB34892838}" type="slidenum">
              <a:rPr lang="en-US"/>
              <a:pPr>
                <a:defRPr/>
              </a:pPr>
              <a:t>22</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914400" y="152400"/>
            <a:ext cx="7239000" cy="1143000"/>
          </a:xfrm>
        </p:spPr>
        <p:txBody>
          <a:bodyPr/>
          <a:lstStyle/>
          <a:p>
            <a:pPr eaLnBrk="1" hangingPunct="1"/>
            <a:r>
              <a:rPr lang="en-US" sz="3200" smtClean="0"/>
              <a:t>Methods in the </a:t>
            </a:r>
            <a:r>
              <a:rPr lang="en-US" sz="3200" b="1" smtClean="0">
                <a:latin typeface="Courier New" pitchFamily="49" charset="0"/>
              </a:rPr>
              <a:t>List&lt;T&gt;</a:t>
            </a:r>
            <a:r>
              <a:rPr lang="en-US" sz="3200" smtClean="0"/>
              <a:t> Interface (Part 3 of 16)</a:t>
            </a:r>
          </a:p>
        </p:txBody>
      </p:sp>
      <p:pic>
        <p:nvPicPr>
          <p:cNvPr id="35843" name="Picture 3" descr="savitch_c16d04_03of16"/>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38200" y="1600200"/>
            <a:ext cx="7772400"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16-</a:t>
            </a:r>
            <a:fld id="{6B5BD71F-80E8-4D97-A3D6-9F71E6443F3E}" type="slidenum">
              <a:rPr lang="en-US"/>
              <a:pPr>
                <a:defRPr/>
              </a:pPr>
              <a:t>23</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914400" y="152400"/>
            <a:ext cx="6934200" cy="1143000"/>
          </a:xfrm>
        </p:spPr>
        <p:txBody>
          <a:bodyPr/>
          <a:lstStyle/>
          <a:p>
            <a:pPr eaLnBrk="1" hangingPunct="1"/>
            <a:r>
              <a:rPr lang="en-US" sz="3200" smtClean="0"/>
              <a:t>Methods in the </a:t>
            </a:r>
            <a:r>
              <a:rPr lang="en-US" sz="3200" b="1" smtClean="0">
                <a:latin typeface="Courier New" pitchFamily="49" charset="0"/>
              </a:rPr>
              <a:t>List&lt;T&gt;</a:t>
            </a:r>
            <a:r>
              <a:rPr lang="en-US" sz="3200" smtClean="0"/>
              <a:t> Interface (Part 4 of 16)</a:t>
            </a:r>
          </a:p>
        </p:txBody>
      </p:sp>
      <p:pic>
        <p:nvPicPr>
          <p:cNvPr id="36867" name="Picture 3" descr="savitch_c16d04_04of16"/>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38200" y="1600200"/>
            <a:ext cx="77724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16-</a:t>
            </a:r>
            <a:fld id="{851CC6A4-3F8C-4475-859A-EDE8F24C5AD1}" type="slidenum">
              <a:rPr lang="en-US"/>
              <a:pPr>
                <a:defRPr/>
              </a:pPr>
              <a:t>24</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914400" y="152400"/>
            <a:ext cx="6934200" cy="1143000"/>
          </a:xfrm>
        </p:spPr>
        <p:txBody>
          <a:bodyPr/>
          <a:lstStyle/>
          <a:p>
            <a:pPr eaLnBrk="1" hangingPunct="1"/>
            <a:r>
              <a:rPr lang="en-US" sz="3200" smtClean="0"/>
              <a:t>Methods in the </a:t>
            </a:r>
            <a:r>
              <a:rPr lang="en-US" sz="3200" b="1" smtClean="0">
                <a:latin typeface="Courier New" pitchFamily="49" charset="0"/>
              </a:rPr>
              <a:t>List&lt;T&gt;</a:t>
            </a:r>
            <a:r>
              <a:rPr lang="en-US" sz="3200" smtClean="0"/>
              <a:t> Interface (Part 5 of 16)</a:t>
            </a:r>
          </a:p>
        </p:txBody>
      </p:sp>
      <p:pic>
        <p:nvPicPr>
          <p:cNvPr id="37891" name="Picture 3" descr="savitch_c16d04_05of16"/>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38200" y="1600200"/>
            <a:ext cx="7772400"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16-</a:t>
            </a:r>
            <a:fld id="{B1A23A47-8991-4CDC-941C-1962B337DD6B}" type="slidenum">
              <a:rPr lang="en-US"/>
              <a:pPr>
                <a:defRPr/>
              </a:pPr>
              <a:t>25</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914400" y="152400"/>
            <a:ext cx="6934200" cy="1143000"/>
          </a:xfrm>
        </p:spPr>
        <p:txBody>
          <a:bodyPr/>
          <a:lstStyle/>
          <a:p>
            <a:pPr eaLnBrk="1" hangingPunct="1"/>
            <a:r>
              <a:rPr lang="en-US" sz="3200" smtClean="0"/>
              <a:t>Methods in the </a:t>
            </a:r>
            <a:r>
              <a:rPr lang="en-US" sz="3200" b="1" smtClean="0">
                <a:latin typeface="Courier New" pitchFamily="49" charset="0"/>
              </a:rPr>
              <a:t>List&lt;T&gt;</a:t>
            </a:r>
            <a:r>
              <a:rPr lang="en-US" sz="3200" smtClean="0"/>
              <a:t> Interface (Part 6 of 16)</a:t>
            </a:r>
          </a:p>
        </p:txBody>
      </p:sp>
      <p:pic>
        <p:nvPicPr>
          <p:cNvPr id="38915" name="Picture 3" descr="savitch_c16d04_06of16"/>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b="9518"/>
          <a:stretch>
            <a:fillRect/>
          </a:stretch>
        </p:blipFill>
        <p:spPr bwMode="auto">
          <a:xfrm>
            <a:off x="838200" y="16002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5" descr="co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9000" y="6172200"/>
            <a:ext cx="841375"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1"/>
          </p:nvPr>
        </p:nvSpPr>
        <p:spPr/>
        <p:txBody>
          <a:bodyPr/>
          <a:lstStyle/>
          <a:p>
            <a:pPr>
              <a:defRPr/>
            </a:pPr>
            <a:r>
              <a:rPr lang="en-US"/>
              <a:t>16-</a:t>
            </a:r>
            <a:fld id="{54147056-92AC-43BD-9CAC-964821A32D13}" type="slidenum">
              <a:rPr lang="en-US"/>
              <a:pPr>
                <a:defRPr/>
              </a:pPr>
              <a:t>26</a:t>
            </a:fld>
            <a:endParaRPr lang="en-US"/>
          </a:p>
        </p:txBody>
      </p:sp>
      <p:sp>
        <p:nvSpPr>
          <p:cNvPr id="8" name="Footer Placeholder 7"/>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914400" y="152400"/>
            <a:ext cx="6858000" cy="1143000"/>
          </a:xfrm>
        </p:spPr>
        <p:txBody>
          <a:bodyPr/>
          <a:lstStyle/>
          <a:p>
            <a:pPr eaLnBrk="1" hangingPunct="1"/>
            <a:r>
              <a:rPr lang="en-US" sz="3200" smtClean="0"/>
              <a:t>Methods in the </a:t>
            </a:r>
            <a:r>
              <a:rPr lang="en-US" sz="3200" b="1" smtClean="0">
                <a:latin typeface="Courier New" pitchFamily="49" charset="0"/>
              </a:rPr>
              <a:t>List&lt;T&gt;</a:t>
            </a:r>
            <a:r>
              <a:rPr lang="en-US" sz="3200" smtClean="0"/>
              <a:t> Interface (Part 7 of 16)</a:t>
            </a:r>
          </a:p>
        </p:txBody>
      </p:sp>
      <p:pic>
        <p:nvPicPr>
          <p:cNvPr id="39939" name="Picture 3" descr="savitch_c16d04_07of16"/>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38200" y="1600200"/>
            <a:ext cx="7772400" cy="311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16-</a:t>
            </a:r>
            <a:fld id="{2D545AA9-C018-4552-8B4E-E4E5A9B3A341}" type="slidenum">
              <a:rPr lang="en-US"/>
              <a:pPr>
                <a:defRPr/>
              </a:pPr>
              <a:t>27</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914400" y="152400"/>
            <a:ext cx="7086600" cy="1143000"/>
          </a:xfrm>
        </p:spPr>
        <p:txBody>
          <a:bodyPr/>
          <a:lstStyle/>
          <a:p>
            <a:pPr eaLnBrk="1" hangingPunct="1"/>
            <a:r>
              <a:rPr lang="en-US" sz="3200" smtClean="0"/>
              <a:t>Methods in the </a:t>
            </a:r>
            <a:r>
              <a:rPr lang="en-US" sz="3200" b="1" smtClean="0">
                <a:latin typeface="Courier New" pitchFamily="49" charset="0"/>
              </a:rPr>
              <a:t>List&lt;T&gt;</a:t>
            </a:r>
            <a:r>
              <a:rPr lang="en-US" sz="3200" smtClean="0"/>
              <a:t> Interface (Part 8 of 16)</a:t>
            </a:r>
          </a:p>
        </p:txBody>
      </p:sp>
      <p:pic>
        <p:nvPicPr>
          <p:cNvPr id="40963" name="Picture 3" descr="savitch_c16d04_08of16"/>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38200" y="1600200"/>
            <a:ext cx="7772400" cy="38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16-</a:t>
            </a:r>
            <a:fld id="{D33B3186-091F-4BF0-9F45-C0256069AFEB}" type="slidenum">
              <a:rPr lang="en-US"/>
              <a:pPr>
                <a:defRPr/>
              </a:pPr>
              <a:t>28</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914400" y="152400"/>
            <a:ext cx="6858000" cy="1143000"/>
          </a:xfrm>
        </p:spPr>
        <p:txBody>
          <a:bodyPr/>
          <a:lstStyle/>
          <a:p>
            <a:pPr eaLnBrk="1" hangingPunct="1"/>
            <a:r>
              <a:rPr lang="en-US" sz="3200" smtClean="0"/>
              <a:t>Methods in the </a:t>
            </a:r>
            <a:r>
              <a:rPr lang="en-US" sz="3200" b="1" smtClean="0">
                <a:latin typeface="Courier New" pitchFamily="49" charset="0"/>
              </a:rPr>
              <a:t>List&lt;T&gt;</a:t>
            </a:r>
            <a:r>
              <a:rPr lang="en-US" sz="3200" smtClean="0"/>
              <a:t> Interface (Part 9 of 16)</a:t>
            </a:r>
          </a:p>
        </p:txBody>
      </p:sp>
      <p:pic>
        <p:nvPicPr>
          <p:cNvPr id="41987" name="Picture 3" descr="savitch_c16d04_09of16"/>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38200" y="1600200"/>
            <a:ext cx="77724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16-</a:t>
            </a:r>
            <a:fld id="{06E9E41D-7ABF-4E05-A3D2-74442692E3F7}" type="slidenum">
              <a:rPr lang="en-US"/>
              <a:pPr>
                <a:defRPr/>
              </a:pPr>
              <a:t>29</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152400"/>
            <a:ext cx="8229600" cy="1143000"/>
          </a:xfrm>
        </p:spPr>
        <p:txBody>
          <a:bodyPr/>
          <a:lstStyle/>
          <a:p>
            <a:pPr eaLnBrk="1" hangingPunct="1"/>
            <a:r>
              <a:rPr lang="en-US" smtClean="0"/>
              <a:t>The </a:t>
            </a:r>
            <a:r>
              <a:rPr lang="en-US" b="1" smtClean="0">
                <a:latin typeface="Courier New" pitchFamily="49" charset="0"/>
              </a:rPr>
              <a:t>Collection</a:t>
            </a:r>
            <a:r>
              <a:rPr lang="en-US" smtClean="0"/>
              <a:t> Landscape</a:t>
            </a:r>
          </a:p>
        </p:txBody>
      </p:sp>
      <p:pic>
        <p:nvPicPr>
          <p:cNvPr id="15363" name="Picture 9" descr="savitch_c16d01_complete"/>
          <p:cNvPicPr preferRelativeResize="0">
            <a:picLocks noChangeAspect="1" noChangeArrowheads="1"/>
          </p:cNvPicPr>
          <p:nvPr>
            <p:custDataLst>
              <p:tags r:id="rId1"/>
            </p:custDataLst>
          </p:nvPr>
        </p:nvPicPr>
        <p:blipFill>
          <a:blip r:embed="rId4" cstate="print">
            <a:lum bright="-6000" contrast="12000"/>
            <a:extLst>
              <a:ext uri="{28A0092B-C50C-407E-A947-70E740481C1C}">
                <a14:useLocalDpi xmlns:a14="http://schemas.microsoft.com/office/drawing/2010/main" val="0"/>
              </a:ext>
            </a:extLst>
          </a:blip>
          <a:srcRect/>
          <a:stretch>
            <a:fillRect/>
          </a:stretch>
        </p:blipFill>
        <p:spPr bwMode="auto">
          <a:xfrm>
            <a:off x="1143000" y="685800"/>
            <a:ext cx="6540500"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16-</a:t>
            </a:r>
            <a:fld id="{C3A69DE6-AB6A-44EE-94DF-C48BC56CDD68}" type="slidenum">
              <a:rPr lang="en-US"/>
              <a:pPr>
                <a:defRPr/>
              </a:pPr>
              <a:t>3</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914400" y="152400"/>
            <a:ext cx="6934200" cy="1143000"/>
          </a:xfrm>
        </p:spPr>
        <p:txBody>
          <a:bodyPr/>
          <a:lstStyle/>
          <a:p>
            <a:pPr eaLnBrk="1" hangingPunct="1"/>
            <a:r>
              <a:rPr lang="en-US" sz="3200" smtClean="0"/>
              <a:t>Methods in the </a:t>
            </a:r>
            <a:r>
              <a:rPr lang="en-US" sz="3200" b="1" smtClean="0">
                <a:latin typeface="Courier New" pitchFamily="49" charset="0"/>
              </a:rPr>
              <a:t>List&lt;T&gt;</a:t>
            </a:r>
            <a:r>
              <a:rPr lang="en-US" sz="3200" smtClean="0"/>
              <a:t> Interface (Part 10 of 16)</a:t>
            </a:r>
          </a:p>
        </p:txBody>
      </p:sp>
      <p:pic>
        <p:nvPicPr>
          <p:cNvPr id="43011" name="Picture 3" descr="savitch_c16d04_10of16"/>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38200" y="1600200"/>
            <a:ext cx="777240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16-</a:t>
            </a:r>
            <a:fld id="{D3DC3486-F60A-4663-9F5C-A070848DB5C3}" type="slidenum">
              <a:rPr lang="en-US"/>
              <a:pPr>
                <a:defRPr/>
              </a:pPr>
              <a:t>30</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914400" y="152400"/>
            <a:ext cx="6934200" cy="1143000"/>
          </a:xfrm>
        </p:spPr>
        <p:txBody>
          <a:bodyPr/>
          <a:lstStyle/>
          <a:p>
            <a:pPr eaLnBrk="1" hangingPunct="1"/>
            <a:r>
              <a:rPr lang="en-US" sz="3200" smtClean="0"/>
              <a:t>Methods in the </a:t>
            </a:r>
            <a:r>
              <a:rPr lang="en-US" sz="3200" b="1" smtClean="0">
                <a:latin typeface="Courier New" pitchFamily="49" charset="0"/>
              </a:rPr>
              <a:t>List&lt;T&gt;</a:t>
            </a:r>
            <a:r>
              <a:rPr lang="en-US" sz="3200" smtClean="0"/>
              <a:t> Interface (Part 11 of 16)</a:t>
            </a:r>
          </a:p>
        </p:txBody>
      </p:sp>
      <p:pic>
        <p:nvPicPr>
          <p:cNvPr id="44035" name="Picture 3" descr="savitch_c16d04_11of16"/>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38200" y="1600200"/>
            <a:ext cx="7772400"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16-</a:t>
            </a:r>
            <a:fld id="{979FDDC5-10D3-49A8-A015-EBAC16545431}" type="slidenum">
              <a:rPr lang="en-US"/>
              <a:pPr>
                <a:defRPr/>
              </a:pPr>
              <a:t>31</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914400" y="152400"/>
            <a:ext cx="7162800" cy="1143000"/>
          </a:xfrm>
        </p:spPr>
        <p:txBody>
          <a:bodyPr/>
          <a:lstStyle/>
          <a:p>
            <a:pPr eaLnBrk="1" hangingPunct="1"/>
            <a:r>
              <a:rPr lang="en-US" sz="3200" smtClean="0"/>
              <a:t>Methods in the </a:t>
            </a:r>
            <a:r>
              <a:rPr lang="en-US" sz="3200" b="1" smtClean="0">
                <a:latin typeface="Courier New" pitchFamily="49" charset="0"/>
              </a:rPr>
              <a:t>List&lt;T&gt;</a:t>
            </a:r>
            <a:r>
              <a:rPr lang="en-US" sz="3200" smtClean="0"/>
              <a:t> Interface (Part 12 of 16)</a:t>
            </a:r>
          </a:p>
        </p:txBody>
      </p:sp>
      <p:pic>
        <p:nvPicPr>
          <p:cNvPr id="45059" name="Picture 3" descr="savitch_c16d04_12of16"/>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38200" y="1600200"/>
            <a:ext cx="7772400"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16-</a:t>
            </a:r>
            <a:fld id="{318FFFEE-6549-4B88-A8C6-3D44702231BB}" type="slidenum">
              <a:rPr lang="en-US"/>
              <a:pPr>
                <a:defRPr/>
              </a:pPr>
              <a:t>32</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14400" y="152400"/>
            <a:ext cx="6858000" cy="1143000"/>
          </a:xfrm>
        </p:spPr>
        <p:txBody>
          <a:bodyPr/>
          <a:lstStyle/>
          <a:p>
            <a:pPr eaLnBrk="1" hangingPunct="1"/>
            <a:r>
              <a:rPr lang="en-US" sz="3200" smtClean="0"/>
              <a:t>Methods in the </a:t>
            </a:r>
            <a:r>
              <a:rPr lang="en-US" sz="3200" b="1" smtClean="0">
                <a:latin typeface="Courier New" pitchFamily="49" charset="0"/>
              </a:rPr>
              <a:t>List&lt;T&gt;</a:t>
            </a:r>
            <a:r>
              <a:rPr lang="en-US" sz="3200" smtClean="0"/>
              <a:t> Interface (Part 13 of 16)</a:t>
            </a:r>
          </a:p>
        </p:txBody>
      </p:sp>
      <p:pic>
        <p:nvPicPr>
          <p:cNvPr id="46083" name="Picture 3" descr="savitch_c16d04_13of16"/>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38200" y="1600200"/>
            <a:ext cx="7772400" cy="242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16-</a:t>
            </a:r>
            <a:fld id="{BAF4D492-40CB-4D81-BEC1-415EC23039A3}" type="slidenum">
              <a:rPr lang="en-US"/>
              <a:pPr>
                <a:defRPr/>
              </a:pPr>
              <a:t>33</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914400" y="152400"/>
            <a:ext cx="7086600" cy="1143000"/>
          </a:xfrm>
        </p:spPr>
        <p:txBody>
          <a:bodyPr/>
          <a:lstStyle/>
          <a:p>
            <a:pPr eaLnBrk="1" hangingPunct="1"/>
            <a:r>
              <a:rPr lang="en-US" sz="3200" smtClean="0"/>
              <a:t>Methods in the </a:t>
            </a:r>
            <a:r>
              <a:rPr lang="en-US" sz="3200" b="1" smtClean="0">
                <a:latin typeface="Courier New" pitchFamily="49" charset="0"/>
              </a:rPr>
              <a:t>List&lt;T&gt;</a:t>
            </a:r>
            <a:r>
              <a:rPr lang="en-US" sz="3200" smtClean="0"/>
              <a:t> Interface (Part 14 of 16)</a:t>
            </a:r>
          </a:p>
        </p:txBody>
      </p:sp>
      <p:pic>
        <p:nvPicPr>
          <p:cNvPr id="47107" name="Picture 3" descr="savitch_c16d04_14of16"/>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38200" y="1600200"/>
            <a:ext cx="77724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16-</a:t>
            </a:r>
            <a:fld id="{0510AEE0-9CE3-432D-ADE8-2324F3CA60A5}" type="slidenum">
              <a:rPr lang="en-US"/>
              <a:pPr>
                <a:defRPr/>
              </a:pPr>
              <a:t>34</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914400" y="152400"/>
            <a:ext cx="7010400" cy="1143000"/>
          </a:xfrm>
        </p:spPr>
        <p:txBody>
          <a:bodyPr/>
          <a:lstStyle/>
          <a:p>
            <a:pPr eaLnBrk="1" hangingPunct="1"/>
            <a:r>
              <a:rPr lang="en-US" sz="3200" smtClean="0"/>
              <a:t>Methods in the </a:t>
            </a:r>
            <a:r>
              <a:rPr lang="en-US" sz="3200" b="1" smtClean="0">
                <a:latin typeface="Courier New" pitchFamily="49" charset="0"/>
              </a:rPr>
              <a:t>List&lt;T&gt;</a:t>
            </a:r>
            <a:r>
              <a:rPr lang="en-US" sz="3200" smtClean="0"/>
              <a:t> Interface (Part 15 of 16)</a:t>
            </a:r>
          </a:p>
        </p:txBody>
      </p:sp>
      <p:pic>
        <p:nvPicPr>
          <p:cNvPr id="48131" name="Picture 3" descr="savitch_c16d04_15of16"/>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38200" y="1600200"/>
            <a:ext cx="7772400"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16-</a:t>
            </a:r>
            <a:fld id="{63F0F76C-88E6-4844-868A-ECCC97EB262F}" type="slidenum">
              <a:rPr lang="en-US"/>
              <a:pPr>
                <a:defRPr/>
              </a:pPr>
              <a:t>35</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914400" y="152400"/>
            <a:ext cx="7010400" cy="1143000"/>
          </a:xfrm>
        </p:spPr>
        <p:txBody>
          <a:bodyPr/>
          <a:lstStyle/>
          <a:p>
            <a:pPr eaLnBrk="1" hangingPunct="1"/>
            <a:r>
              <a:rPr lang="en-US" sz="3200" smtClean="0"/>
              <a:t>Methods in the </a:t>
            </a:r>
            <a:r>
              <a:rPr lang="en-US" sz="3200" b="1" smtClean="0">
                <a:latin typeface="Courier New" pitchFamily="49" charset="0"/>
              </a:rPr>
              <a:t>List&lt;T&gt;</a:t>
            </a:r>
            <a:r>
              <a:rPr lang="en-US" sz="3200" smtClean="0"/>
              <a:t> Interface (Part 16 of 16)</a:t>
            </a:r>
          </a:p>
        </p:txBody>
      </p:sp>
      <p:pic>
        <p:nvPicPr>
          <p:cNvPr id="49155" name="Picture 3" descr="savitch_c16d04_16of16"/>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38200" y="1600200"/>
            <a:ext cx="7772400"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16-</a:t>
            </a:r>
            <a:fld id="{B60CC048-53B1-40C6-BDD2-310582D3EB08}" type="slidenum">
              <a:rPr lang="en-US"/>
              <a:pPr>
                <a:defRPr/>
              </a:pPr>
              <a:t>36</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Pitfall:  Optional Operations</a:t>
            </a:r>
          </a:p>
        </p:txBody>
      </p:sp>
      <p:sp>
        <p:nvSpPr>
          <p:cNvPr id="50179" name="Rectangle 3"/>
          <p:cNvSpPr>
            <a:spLocks noGrp="1" noChangeArrowheads="1"/>
          </p:cNvSpPr>
          <p:nvPr>
            <p:ph type="body" idx="1"/>
          </p:nvPr>
        </p:nvSpPr>
        <p:spPr/>
        <p:txBody>
          <a:bodyPr/>
          <a:lstStyle/>
          <a:p>
            <a:pPr eaLnBrk="1" hangingPunct="1"/>
            <a:r>
              <a:rPr lang="en-US" sz="2800" smtClean="0"/>
              <a:t>When an interface lists a method as "optional," it must still be implemented in a class that implements the interface</a:t>
            </a:r>
          </a:p>
          <a:p>
            <a:pPr lvl="1" eaLnBrk="1" hangingPunct="1"/>
            <a:r>
              <a:rPr lang="en-US" sz="2400" smtClean="0"/>
              <a:t>The optional part means that it is permitted to write a method that does not completely implement its intended semantics</a:t>
            </a:r>
          </a:p>
          <a:p>
            <a:pPr lvl="1" eaLnBrk="1" hangingPunct="1"/>
            <a:r>
              <a:rPr lang="en-US" sz="2400" smtClean="0"/>
              <a:t>However, if a trivial implementation is given, then the method body should throw an </a:t>
            </a:r>
            <a:r>
              <a:rPr lang="en-US" sz="2400" b="1" smtClean="0">
                <a:solidFill>
                  <a:srgbClr val="034CA1"/>
                </a:solidFill>
                <a:latin typeface="Courier New" pitchFamily="49" charset="0"/>
              </a:rPr>
              <a:t>UnsupportedOperationException</a:t>
            </a:r>
          </a:p>
        </p:txBody>
      </p:sp>
      <p:sp>
        <p:nvSpPr>
          <p:cNvPr id="6" name="Slide Number Placeholder 5"/>
          <p:cNvSpPr>
            <a:spLocks noGrp="1"/>
          </p:cNvSpPr>
          <p:nvPr>
            <p:ph type="sldNum" sz="quarter" idx="11"/>
          </p:nvPr>
        </p:nvSpPr>
        <p:spPr/>
        <p:txBody>
          <a:bodyPr/>
          <a:lstStyle/>
          <a:p>
            <a:pPr>
              <a:defRPr/>
            </a:pPr>
            <a:r>
              <a:rPr lang="en-US"/>
              <a:t>16-</a:t>
            </a:r>
            <a:fld id="{D3FEEFB3-9E59-4522-9753-43E79DD3ED28}" type="slidenum">
              <a:rPr lang="en-US"/>
              <a:pPr>
                <a:defRPr/>
              </a:pPr>
              <a:t>37</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z="3200" smtClean="0"/>
              <a:t>Tip:  Dealing with All Those Exceptions</a:t>
            </a:r>
          </a:p>
        </p:txBody>
      </p:sp>
      <p:sp>
        <p:nvSpPr>
          <p:cNvPr id="51203" name="Rectangle 3"/>
          <p:cNvSpPr>
            <a:spLocks noGrp="1" noChangeArrowheads="1"/>
          </p:cNvSpPr>
          <p:nvPr>
            <p:ph type="body" idx="1"/>
          </p:nvPr>
        </p:nvSpPr>
        <p:spPr>
          <a:xfrm>
            <a:off x="914400" y="1676400"/>
            <a:ext cx="7696200" cy="4038600"/>
          </a:xfrm>
        </p:spPr>
        <p:txBody>
          <a:bodyPr/>
          <a:lstStyle/>
          <a:p>
            <a:pPr eaLnBrk="1" hangingPunct="1">
              <a:lnSpc>
                <a:spcPct val="80000"/>
              </a:lnSpc>
            </a:pPr>
            <a:r>
              <a:rPr lang="en-US" sz="2400" smtClean="0"/>
              <a:t>The tables of methods for the various collection interfaces and classes indicate that certain exceptions are thrown</a:t>
            </a:r>
          </a:p>
          <a:p>
            <a:pPr lvl="1" eaLnBrk="1" hangingPunct="1">
              <a:lnSpc>
                <a:spcPct val="80000"/>
              </a:lnSpc>
            </a:pPr>
            <a:r>
              <a:rPr lang="en-US" sz="2000" smtClean="0"/>
              <a:t>These are unchecked exceptions, so they are useful for debugging, but need not be declared or caught</a:t>
            </a:r>
          </a:p>
          <a:p>
            <a:pPr eaLnBrk="1" hangingPunct="1">
              <a:lnSpc>
                <a:spcPct val="80000"/>
              </a:lnSpc>
            </a:pPr>
            <a:r>
              <a:rPr lang="en-US" sz="2400" smtClean="0"/>
              <a:t>In an existing collection class, they can be viewed as run-time error messages</a:t>
            </a:r>
          </a:p>
          <a:p>
            <a:pPr eaLnBrk="1" hangingPunct="1">
              <a:lnSpc>
                <a:spcPct val="80000"/>
              </a:lnSpc>
            </a:pPr>
            <a:r>
              <a:rPr lang="en-US" sz="2400" smtClean="0"/>
              <a:t>In a derived class of some other collection class, most or all of them will be inherited</a:t>
            </a:r>
          </a:p>
          <a:p>
            <a:pPr eaLnBrk="1" hangingPunct="1">
              <a:lnSpc>
                <a:spcPct val="80000"/>
              </a:lnSpc>
            </a:pPr>
            <a:r>
              <a:rPr lang="en-US" sz="2400" smtClean="0"/>
              <a:t>In a collection class defined from scratch, if it is to implement a collection interface, then it should throw the exceptions that are specified in the interface</a:t>
            </a:r>
          </a:p>
        </p:txBody>
      </p:sp>
      <p:sp>
        <p:nvSpPr>
          <p:cNvPr id="6" name="Slide Number Placeholder 5"/>
          <p:cNvSpPr>
            <a:spLocks noGrp="1"/>
          </p:cNvSpPr>
          <p:nvPr>
            <p:ph type="sldNum" sz="quarter" idx="11"/>
          </p:nvPr>
        </p:nvSpPr>
        <p:spPr/>
        <p:txBody>
          <a:bodyPr/>
          <a:lstStyle/>
          <a:p>
            <a:pPr>
              <a:defRPr/>
            </a:pPr>
            <a:r>
              <a:rPr lang="en-US"/>
              <a:t>16-</a:t>
            </a:r>
            <a:fld id="{C73D06B4-1974-40E1-8847-7BC74DF6ACD6}" type="slidenum">
              <a:rPr lang="en-US"/>
              <a:pPr>
                <a:defRPr/>
              </a:pPr>
              <a:t>38</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t>Concrete Collections Classes</a:t>
            </a:r>
          </a:p>
        </p:txBody>
      </p:sp>
      <p:sp>
        <p:nvSpPr>
          <p:cNvPr id="52227" name="Rectangle 3"/>
          <p:cNvSpPr>
            <a:spLocks noGrp="1" noChangeArrowheads="1"/>
          </p:cNvSpPr>
          <p:nvPr>
            <p:ph type="body" idx="1"/>
          </p:nvPr>
        </p:nvSpPr>
        <p:spPr>
          <a:xfrm>
            <a:off x="914400" y="1676400"/>
            <a:ext cx="7543800" cy="4267200"/>
          </a:xfrm>
        </p:spPr>
        <p:txBody>
          <a:bodyPr/>
          <a:lstStyle/>
          <a:p>
            <a:pPr eaLnBrk="1" hangingPunct="1">
              <a:lnSpc>
                <a:spcPct val="80000"/>
              </a:lnSpc>
            </a:pPr>
            <a:r>
              <a:rPr lang="en-US" sz="2400" smtClean="0"/>
              <a:t>The concrete class </a:t>
            </a:r>
            <a:r>
              <a:rPr lang="en-US" sz="2400" b="1" smtClean="0">
                <a:solidFill>
                  <a:srgbClr val="034CA1"/>
                </a:solidFill>
                <a:latin typeface="Courier New" pitchFamily="49" charset="0"/>
              </a:rPr>
              <a:t>HashSet&lt;T&gt;</a:t>
            </a:r>
            <a:r>
              <a:rPr lang="en-US" sz="2400" smtClean="0"/>
              <a:t> implements the </a:t>
            </a:r>
            <a:r>
              <a:rPr lang="en-US" sz="2400" b="1" smtClean="0">
                <a:solidFill>
                  <a:srgbClr val="034CA1"/>
                </a:solidFill>
                <a:latin typeface="Courier New" pitchFamily="49" charset="0"/>
              </a:rPr>
              <a:t>Set&lt;T&gt;</a:t>
            </a:r>
            <a:r>
              <a:rPr lang="en-US" sz="2400" smtClean="0"/>
              <a:t> interface, and can be used if additional methods are not needed</a:t>
            </a:r>
          </a:p>
          <a:p>
            <a:pPr lvl="1" eaLnBrk="1" hangingPunct="1">
              <a:lnSpc>
                <a:spcPct val="80000"/>
              </a:lnSpc>
            </a:pPr>
            <a:r>
              <a:rPr lang="en-US" sz="2000" smtClean="0"/>
              <a:t>The </a:t>
            </a:r>
            <a:r>
              <a:rPr lang="en-US" sz="2000" b="1" smtClean="0">
                <a:solidFill>
                  <a:srgbClr val="034CA1"/>
                </a:solidFill>
                <a:latin typeface="Courier New" pitchFamily="49" charset="0"/>
              </a:rPr>
              <a:t>HashSet&lt;T&gt;</a:t>
            </a:r>
            <a:r>
              <a:rPr lang="en-US" sz="2000" smtClean="0"/>
              <a:t> class implements all the methods in the </a:t>
            </a:r>
            <a:r>
              <a:rPr lang="en-US" sz="2000" b="1" smtClean="0">
                <a:solidFill>
                  <a:srgbClr val="034CA1"/>
                </a:solidFill>
                <a:latin typeface="Courier New" pitchFamily="49" charset="0"/>
              </a:rPr>
              <a:t>Set&lt;T&gt;</a:t>
            </a:r>
            <a:r>
              <a:rPr lang="en-US" sz="2000" smtClean="0"/>
              <a:t> interface, and adds only constructors</a:t>
            </a:r>
          </a:p>
          <a:p>
            <a:pPr lvl="1" eaLnBrk="1" hangingPunct="1">
              <a:lnSpc>
                <a:spcPct val="80000"/>
              </a:lnSpc>
            </a:pPr>
            <a:r>
              <a:rPr lang="en-US" sz="2000" smtClean="0"/>
              <a:t>The </a:t>
            </a:r>
            <a:r>
              <a:rPr lang="en-US" sz="2000" b="1" smtClean="0">
                <a:solidFill>
                  <a:srgbClr val="034CA1"/>
                </a:solidFill>
                <a:latin typeface="Courier New" pitchFamily="49" charset="0"/>
              </a:rPr>
              <a:t>HashSet&lt;T&gt;</a:t>
            </a:r>
            <a:r>
              <a:rPr lang="en-US" sz="2000" smtClean="0"/>
              <a:t> class is implemented using a </a:t>
            </a:r>
            <a:r>
              <a:rPr lang="en-US" sz="2000" i="1" smtClean="0"/>
              <a:t>hash table</a:t>
            </a:r>
          </a:p>
          <a:p>
            <a:pPr eaLnBrk="1" hangingPunct="1">
              <a:lnSpc>
                <a:spcPct val="80000"/>
              </a:lnSpc>
            </a:pPr>
            <a:r>
              <a:rPr lang="en-US" sz="2400" smtClean="0"/>
              <a:t>The </a:t>
            </a:r>
            <a:r>
              <a:rPr lang="en-US" sz="2400" b="1" smtClean="0">
                <a:solidFill>
                  <a:srgbClr val="034CA1"/>
                </a:solidFill>
                <a:latin typeface="Courier New" pitchFamily="49" charset="0"/>
              </a:rPr>
              <a:t>ArrayList&lt;T&gt;</a:t>
            </a:r>
            <a:r>
              <a:rPr lang="en-US" sz="2400" smtClean="0"/>
              <a:t> and </a:t>
            </a:r>
            <a:r>
              <a:rPr lang="en-US" sz="2400" b="1" smtClean="0">
                <a:solidFill>
                  <a:srgbClr val="034CA1"/>
                </a:solidFill>
                <a:latin typeface="Courier New" pitchFamily="49" charset="0"/>
              </a:rPr>
              <a:t>Vector&lt;T&gt;</a:t>
            </a:r>
            <a:r>
              <a:rPr lang="en-US" sz="2400" smtClean="0"/>
              <a:t> classes implement the </a:t>
            </a:r>
            <a:r>
              <a:rPr lang="en-US" sz="2400" b="1" smtClean="0">
                <a:solidFill>
                  <a:srgbClr val="034CA1"/>
                </a:solidFill>
                <a:latin typeface="Courier New" pitchFamily="49" charset="0"/>
              </a:rPr>
              <a:t>List&lt;T&gt;</a:t>
            </a:r>
            <a:r>
              <a:rPr lang="en-US" sz="2400" smtClean="0"/>
              <a:t> interface, and can be used if additional methods are not needed</a:t>
            </a:r>
          </a:p>
          <a:p>
            <a:pPr lvl="1" eaLnBrk="1" hangingPunct="1">
              <a:lnSpc>
                <a:spcPct val="80000"/>
              </a:lnSpc>
            </a:pPr>
            <a:r>
              <a:rPr lang="en-US" sz="2000" smtClean="0"/>
              <a:t>Both the </a:t>
            </a:r>
            <a:r>
              <a:rPr lang="en-US" sz="2000" b="1" smtClean="0">
                <a:solidFill>
                  <a:srgbClr val="034CA1"/>
                </a:solidFill>
                <a:latin typeface="Courier New" pitchFamily="49" charset="0"/>
              </a:rPr>
              <a:t>ArrayList&lt;T&gt;</a:t>
            </a:r>
            <a:r>
              <a:rPr lang="en-US" sz="2000" smtClean="0"/>
              <a:t> and </a:t>
            </a:r>
            <a:r>
              <a:rPr lang="en-US" sz="2000" b="1" smtClean="0">
                <a:solidFill>
                  <a:srgbClr val="034CA1"/>
                </a:solidFill>
                <a:latin typeface="Courier New" pitchFamily="49" charset="0"/>
              </a:rPr>
              <a:t>Vector&lt;T&gt;</a:t>
            </a:r>
            <a:r>
              <a:rPr lang="en-US" sz="2000" smtClean="0"/>
              <a:t> interfaces implement all the methods in the  interface </a:t>
            </a:r>
            <a:r>
              <a:rPr lang="en-US" sz="2000" b="1" smtClean="0">
                <a:solidFill>
                  <a:srgbClr val="034CA1"/>
                </a:solidFill>
                <a:latin typeface="Courier New" pitchFamily="49" charset="0"/>
              </a:rPr>
              <a:t>List&lt;T&gt;</a:t>
            </a:r>
            <a:r>
              <a:rPr lang="en-US" sz="2000" smtClean="0"/>
              <a:t> </a:t>
            </a:r>
          </a:p>
          <a:p>
            <a:pPr lvl="1" eaLnBrk="1" hangingPunct="1">
              <a:lnSpc>
                <a:spcPct val="80000"/>
              </a:lnSpc>
            </a:pPr>
            <a:r>
              <a:rPr lang="en-US" sz="2000" smtClean="0"/>
              <a:t>Either class can be used when a </a:t>
            </a:r>
            <a:r>
              <a:rPr lang="en-US" sz="2000" b="1" smtClean="0">
                <a:solidFill>
                  <a:srgbClr val="034CA1"/>
                </a:solidFill>
                <a:latin typeface="Courier New" pitchFamily="49" charset="0"/>
              </a:rPr>
              <a:t>List&lt;T&gt;</a:t>
            </a:r>
            <a:r>
              <a:rPr lang="en-US" sz="2000" smtClean="0"/>
              <a:t> with efficient random access to elements is needed</a:t>
            </a:r>
          </a:p>
        </p:txBody>
      </p:sp>
      <p:sp>
        <p:nvSpPr>
          <p:cNvPr id="6" name="Slide Number Placeholder 5"/>
          <p:cNvSpPr>
            <a:spLocks noGrp="1"/>
          </p:cNvSpPr>
          <p:nvPr>
            <p:ph type="sldNum" sz="quarter" idx="11"/>
          </p:nvPr>
        </p:nvSpPr>
        <p:spPr/>
        <p:txBody>
          <a:bodyPr/>
          <a:lstStyle/>
          <a:p>
            <a:pPr>
              <a:defRPr/>
            </a:pPr>
            <a:r>
              <a:rPr lang="en-US"/>
              <a:t>16-</a:t>
            </a:r>
            <a:fld id="{88CA677A-E8F0-4674-B4F1-1618BA3E8944}" type="slidenum">
              <a:rPr lang="en-US"/>
              <a:pPr>
                <a:defRPr/>
              </a:pPr>
              <a:t>39</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Wildcards</a:t>
            </a:r>
          </a:p>
        </p:txBody>
      </p:sp>
      <p:sp>
        <p:nvSpPr>
          <p:cNvPr id="16387" name="Rectangle 3"/>
          <p:cNvSpPr>
            <a:spLocks noGrp="1" noChangeArrowheads="1"/>
          </p:cNvSpPr>
          <p:nvPr>
            <p:ph type="body" idx="1"/>
          </p:nvPr>
        </p:nvSpPr>
        <p:spPr/>
        <p:txBody>
          <a:bodyPr/>
          <a:lstStyle/>
          <a:p>
            <a:pPr eaLnBrk="1" hangingPunct="1">
              <a:lnSpc>
                <a:spcPct val="90000"/>
              </a:lnSpc>
            </a:pPr>
            <a:r>
              <a:rPr lang="en-US" sz="2800" smtClean="0"/>
              <a:t>Classes and interfaces in the collection framework can have parameter type specifications that do not fully specify the type plugged in for the type parameter</a:t>
            </a:r>
          </a:p>
          <a:p>
            <a:pPr lvl="1" eaLnBrk="1" hangingPunct="1">
              <a:lnSpc>
                <a:spcPct val="90000"/>
              </a:lnSpc>
            </a:pPr>
            <a:r>
              <a:rPr lang="en-US" sz="2400" smtClean="0"/>
              <a:t>Because they specify a wide range of argument types, they are known as </a:t>
            </a:r>
            <a:r>
              <a:rPr lang="en-US" sz="2400" i="1" smtClean="0"/>
              <a:t>wildcards</a:t>
            </a:r>
          </a:p>
          <a:p>
            <a:pPr lvl="1" eaLnBrk="1" hangingPunct="1">
              <a:lnSpc>
                <a:spcPct val="90000"/>
              </a:lnSpc>
              <a:buFontTx/>
              <a:buNone/>
            </a:pPr>
            <a:r>
              <a:rPr lang="en-US" sz="1800" b="1" smtClean="0">
                <a:solidFill>
                  <a:srgbClr val="034CA1"/>
                </a:solidFill>
                <a:latin typeface="Courier New" pitchFamily="49" charset="0"/>
              </a:rPr>
              <a:t>public void method(String arg1, ArrayList&lt;?&gt; arg2)</a:t>
            </a:r>
          </a:p>
          <a:p>
            <a:pPr lvl="1" eaLnBrk="1" hangingPunct="1">
              <a:lnSpc>
                <a:spcPct val="90000"/>
              </a:lnSpc>
            </a:pPr>
            <a:r>
              <a:rPr lang="en-US" sz="2400" smtClean="0"/>
              <a:t>In the above example, the first argument is of type </a:t>
            </a:r>
            <a:r>
              <a:rPr lang="en-US" sz="2400" b="1" smtClean="0">
                <a:solidFill>
                  <a:srgbClr val="034CA1"/>
                </a:solidFill>
                <a:latin typeface="Courier New" pitchFamily="49" charset="0"/>
              </a:rPr>
              <a:t>String</a:t>
            </a:r>
            <a:r>
              <a:rPr lang="en-US" sz="2400" smtClean="0"/>
              <a:t>, while the second argument can be an </a:t>
            </a:r>
            <a:r>
              <a:rPr lang="en-US" sz="2400" b="1" smtClean="0">
                <a:solidFill>
                  <a:srgbClr val="034CA1"/>
                </a:solidFill>
                <a:latin typeface="Courier New" pitchFamily="49" charset="0"/>
              </a:rPr>
              <a:t>ArrayList&lt;T&gt;</a:t>
            </a:r>
            <a:r>
              <a:rPr lang="en-US" sz="2400" smtClean="0"/>
              <a:t> with any base type</a:t>
            </a:r>
          </a:p>
        </p:txBody>
      </p:sp>
      <p:sp>
        <p:nvSpPr>
          <p:cNvPr id="6" name="Slide Number Placeholder 5"/>
          <p:cNvSpPr>
            <a:spLocks noGrp="1"/>
          </p:cNvSpPr>
          <p:nvPr>
            <p:ph type="sldNum" sz="quarter" idx="11"/>
          </p:nvPr>
        </p:nvSpPr>
        <p:spPr/>
        <p:txBody>
          <a:bodyPr/>
          <a:lstStyle/>
          <a:p>
            <a:pPr>
              <a:defRPr/>
            </a:pPr>
            <a:r>
              <a:rPr lang="en-US"/>
              <a:t>16-</a:t>
            </a:r>
            <a:fld id="{75C165C2-10C8-40DA-9539-2A0E9D4E1133}" type="slidenum">
              <a:rPr lang="en-US"/>
              <a:pPr>
                <a:defRPr/>
              </a:pPr>
              <a:t>4</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t>Concrete Collections Classes</a:t>
            </a:r>
          </a:p>
        </p:txBody>
      </p:sp>
      <p:sp>
        <p:nvSpPr>
          <p:cNvPr id="53251" name="Rectangle 3"/>
          <p:cNvSpPr>
            <a:spLocks noGrp="1" noChangeArrowheads="1"/>
          </p:cNvSpPr>
          <p:nvPr>
            <p:ph type="body" idx="1"/>
          </p:nvPr>
        </p:nvSpPr>
        <p:spPr/>
        <p:txBody>
          <a:bodyPr/>
          <a:lstStyle/>
          <a:p>
            <a:pPr eaLnBrk="1" hangingPunct="1">
              <a:lnSpc>
                <a:spcPct val="90000"/>
              </a:lnSpc>
            </a:pPr>
            <a:r>
              <a:rPr lang="en-US" sz="2400" smtClean="0"/>
              <a:t>The concrete class </a:t>
            </a:r>
            <a:r>
              <a:rPr lang="en-US" sz="2400" b="1" smtClean="0">
                <a:solidFill>
                  <a:srgbClr val="034CA1"/>
                </a:solidFill>
                <a:latin typeface="Courier New" pitchFamily="49" charset="0"/>
              </a:rPr>
              <a:t>LinkedList&lt;T&gt;</a:t>
            </a:r>
            <a:r>
              <a:rPr lang="en-US" sz="2400" smtClean="0"/>
              <a:t> is a concrete derived class of the abstract class </a:t>
            </a:r>
            <a:r>
              <a:rPr lang="en-US" sz="2400" b="1" smtClean="0">
                <a:solidFill>
                  <a:srgbClr val="034CA1"/>
                </a:solidFill>
                <a:latin typeface="Courier New" pitchFamily="49" charset="0"/>
              </a:rPr>
              <a:t>AbstractSequentialList&lt;T&gt;</a:t>
            </a:r>
            <a:r>
              <a:rPr lang="en-US" sz="2400" smtClean="0"/>
              <a:t> </a:t>
            </a:r>
            <a:endParaRPr lang="en-US" sz="2400" b="1" smtClean="0">
              <a:solidFill>
                <a:srgbClr val="034CA1"/>
              </a:solidFill>
              <a:latin typeface="Courier New" pitchFamily="49" charset="0"/>
            </a:endParaRPr>
          </a:p>
          <a:p>
            <a:pPr lvl="1" eaLnBrk="1" hangingPunct="1">
              <a:lnSpc>
                <a:spcPct val="90000"/>
              </a:lnSpc>
            </a:pPr>
            <a:r>
              <a:rPr lang="en-US" sz="2000" smtClean="0"/>
              <a:t>When efficient sequential movement through a list is needed, the </a:t>
            </a:r>
            <a:r>
              <a:rPr lang="en-US" sz="2000" b="1" smtClean="0">
                <a:solidFill>
                  <a:srgbClr val="034CA1"/>
                </a:solidFill>
                <a:latin typeface="Courier New" pitchFamily="49" charset="0"/>
              </a:rPr>
              <a:t>LinkedList&lt;T&gt;</a:t>
            </a:r>
            <a:r>
              <a:rPr lang="en-US" sz="2000" smtClean="0"/>
              <a:t> class should be used</a:t>
            </a:r>
          </a:p>
          <a:p>
            <a:pPr eaLnBrk="1" hangingPunct="1">
              <a:lnSpc>
                <a:spcPct val="90000"/>
              </a:lnSpc>
            </a:pPr>
            <a:r>
              <a:rPr lang="en-US" sz="2400" smtClean="0"/>
              <a:t>The interface </a:t>
            </a:r>
            <a:r>
              <a:rPr lang="en-US" sz="2400" b="1" smtClean="0">
                <a:solidFill>
                  <a:srgbClr val="034CA1"/>
                </a:solidFill>
                <a:latin typeface="Courier New" pitchFamily="49" charset="0"/>
              </a:rPr>
              <a:t>SortedSet&lt;T&gt;</a:t>
            </a:r>
            <a:r>
              <a:rPr lang="en-US" sz="2400" smtClean="0"/>
              <a:t> and the concrete class </a:t>
            </a:r>
            <a:r>
              <a:rPr lang="en-US" sz="2400" b="1" smtClean="0">
                <a:solidFill>
                  <a:srgbClr val="034CA1"/>
                </a:solidFill>
                <a:latin typeface="Courier New" pitchFamily="49" charset="0"/>
              </a:rPr>
              <a:t>TreeSet&lt;T&gt;</a:t>
            </a:r>
            <a:r>
              <a:rPr lang="en-US" sz="2400" smtClean="0"/>
              <a:t> are designed for implementations of the </a:t>
            </a:r>
            <a:r>
              <a:rPr lang="en-US" sz="2400" b="1" smtClean="0">
                <a:solidFill>
                  <a:srgbClr val="034CA1"/>
                </a:solidFill>
                <a:latin typeface="Courier New" pitchFamily="49" charset="0"/>
              </a:rPr>
              <a:t>Set&lt;T&gt;</a:t>
            </a:r>
            <a:r>
              <a:rPr lang="en-US" sz="2400" smtClean="0"/>
              <a:t> interface that provide for rapid retrieval of elements</a:t>
            </a:r>
          </a:p>
          <a:p>
            <a:pPr lvl="1" eaLnBrk="1" hangingPunct="1">
              <a:lnSpc>
                <a:spcPct val="90000"/>
              </a:lnSpc>
            </a:pPr>
            <a:r>
              <a:rPr lang="en-US" sz="2000" smtClean="0"/>
              <a:t>The implementation of the class is similar to a binary tree, but with ways to do inserting that keep the tree balanced</a:t>
            </a:r>
          </a:p>
        </p:txBody>
      </p:sp>
      <p:sp>
        <p:nvSpPr>
          <p:cNvPr id="6" name="Slide Number Placeholder 5"/>
          <p:cNvSpPr>
            <a:spLocks noGrp="1"/>
          </p:cNvSpPr>
          <p:nvPr>
            <p:ph type="sldNum" sz="quarter" idx="11"/>
          </p:nvPr>
        </p:nvSpPr>
        <p:spPr/>
        <p:txBody>
          <a:bodyPr/>
          <a:lstStyle/>
          <a:p>
            <a:pPr>
              <a:defRPr/>
            </a:pPr>
            <a:r>
              <a:rPr lang="en-US"/>
              <a:t>16-</a:t>
            </a:r>
            <a:fld id="{5F1BD591-9CAD-47EE-9195-65D58348DD88}" type="slidenum">
              <a:rPr lang="en-US"/>
              <a:pPr>
                <a:defRPr/>
              </a:pPr>
              <a:t>40</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914400" y="152400"/>
            <a:ext cx="6934200" cy="1143000"/>
          </a:xfrm>
        </p:spPr>
        <p:txBody>
          <a:bodyPr/>
          <a:lstStyle/>
          <a:p>
            <a:pPr eaLnBrk="1" hangingPunct="1"/>
            <a:r>
              <a:rPr lang="en-US" sz="3200" smtClean="0"/>
              <a:t>Methods in the </a:t>
            </a:r>
            <a:r>
              <a:rPr lang="en-US" sz="3200" b="1" smtClean="0">
                <a:latin typeface="Courier New" pitchFamily="49" charset="0"/>
              </a:rPr>
              <a:t>HashSet&lt;T&gt;</a:t>
            </a:r>
            <a:r>
              <a:rPr lang="en-US" sz="3200" smtClean="0"/>
              <a:t> Class (Part 1 of 2)</a:t>
            </a:r>
          </a:p>
        </p:txBody>
      </p:sp>
      <p:pic>
        <p:nvPicPr>
          <p:cNvPr id="54275" name="Picture 4" descr="savitch_c16d05_1of2"/>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38200" y="1600200"/>
            <a:ext cx="7772400" cy="343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16-</a:t>
            </a:r>
            <a:fld id="{08722BAF-C508-4C20-A112-EF86D75E7427}" type="slidenum">
              <a:rPr lang="en-US"/>
              <a:pPr>
                <a:defRPr/>
              </a:pPr>
              <a:t>41</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914400" y="152400"/>
            <a:ext cx="7010400" cy="1143000"/>
          </a:xfrm>
        </p:spPr>
        <p:txBody>
          <a:bodyPr/>
          <a:lstStyle/>
          <a:p>
            <a:pPr eaLnBrk="1" hangingPunct="1"/>
            <a:r>
              <a:rPr lang="en-US" sz="3200" smtClean="0"/>
              <a:t>Methods in the </a:t>
            </a:r>
            <a:r>
              <a:rPr lang="en-US" sz="3200" b="1" smtClean="0">
                <a:latin typeface="Courier New" pitchFamily="49" charset="0"/>
              </a:rPr>
              <a:t>HashSet&lt;T&gt;</a:t>
            </a:r>
            <a:r>
              <a:rPr lang="en-US" sz="3200" smtClean="0"/>
              <a:t> Class (Part 2 of 2)</a:t>
            </a:r>
          </a:p>
        </p:txBody>
      </p:sp>
      <p:pic>
        <p:nvPicPr>
          <p:cNvPr id="55299" name="Picture 3" descr="savitch_c16d05_2of2"/>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38200" y="1600200"/>
            <a:ext cx="77724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16-</a:t>
            </a:r>
            <a:fld id="{5694A4A7-B702-4D5F-AB3C-856E0C02A684}" type="slidenum">
              <a:rPr lang="en-US"/>
              <a:pPr>
                <a:defRPr/>
              </a:pPr>
              <a:t>42</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smtClean="0"/>
              <a:t>HashSet&lt;T&gt; Class Demo (1 of 4)</a:t>
            </a:r>
          </a:p>
        </p:txBody>
      </p:sp>
      <p:sp>
        <p:nvSpPr>
          <p:cNvPr id="4" name="Slide Number Placeholder 3"/>
          <p:cNvSpPr>
            <a:spLocks noGrp="1"/>
          </p:cNvSpPr>
          <p:nvPr>
            <p:ph type="sldNum" sz="quarter" idx="11"/>
          </p:nvPr>
        </p:nvSpPr>
        <p:spPr/>
        <p:txBody>
          <a:bodyPr/>
          <a:lstStyle/>
          <a:p>
            <a:pPr>
              <a:defRPr/>
            </a:pPr>
            <a:r>
              <a:rPr lang="en-US" smtClean="0"/>
              <a:t>16-</a:t>
            </a:r>
            <a:fld id="{1BFE7F04-92DB-4747-B869-98E3E6E4A4F4}" type="slidenum">
              <a:rPr lang="en-US" smtClean="0"/>
              <a:pPr>
                <a:defRPr/>
              </a:pPr>
              <a:t>43</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
        <p:nvSpPr>
          <p:cNvPr id="56325" name="TextBox 5"/>
          <p:cNvSpPr txBox="1">
            <a:spLocks noChangeArrowheads="1"/>
          </p:cNvSpPr>
          <p:nvPr/>
        </p:nvSpPr>
        <p:spPr bwMode="auto">
          <a:xfrm>
            <a:off x="609600" y="1447800"/>
            <a:ext cx="7926388" cy="5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latin typeface="Courier New" pitchFamily="49" charset="0"/>
                <a:cs typeface="Courier New" pitchFamily="49" charset="0"/>
              </a:rPr>
              <a:t>1	import java.util.HashSet;</a:t>
            </a:r>
          </a:p>
          <a:p>
            <a:pPr eaLnBrk="1" hangingPunct="1"/>
            <a:r>
              <a:rPr lang="en-US" sz="1400">
                <a:latin typeface="Courier New" pitchFamily="49" charset="0"/>
                <a:cs typeface="Courier New" pitchFamily="49" charset="0"/>
              </a:rPr>
              <a:t>2	import java.util.Iterator;</a:t>
            </a:r>
          </a:p>
          <a:p>
            <a:pPr eaLnBrk="1" hangingPunct="1"/>
            <a:r>
              <a:rPr lang="en-US" sz="1400">
                <a:latin typeface="Courier New" pitchFamily="49" charset="0"/>
                <a:cs typeface="Courier New" pitchFamily="49" charset="0"/>
              </a:rPr>
              <a:t>3	public class HashSetDemo</a:t>
            </a:r>
          </a:p>
          <a:p>
            <a:pPr eaLnBrk="1" hangingPunct="1"/>
            <a:r>
              <a:rPr lang="en-US" sz="1400">
                <a:latin typeface="Courier New" pitchFamily="49" charset="0"/>
                <a:cs typeface="Courier New" pitchFamily="49" charset="0"/>
              </a:rPr>
              <a:t>4	{</a:t>
            </a:r>
          </a:p>
          <a:p>
            <a:pPr eaLnBrk="1" hangingPunct="1"/>
            <a:r>
              <a:rPr lang="en-US" sz="1400">
                <a:latin typeface="Courier New" pitchFamily="49" charset="0"/>
                <a:cs typeface="Courier New" pitchFamily="49" charset="0"/>
              </a:rPr>
              <a:t>5		private static void outputSet(HashSet&lt;String&gt; set)</a:t>
            </a:r>
          </a:p>
          <a:p>
            <a:pPr eaLnBrk="1" hangingPunct="1"/>
            <a:r>
              <a:rPr lang="en-US" sz="1400">
                <a:latin typeface="Courier New" pitchFamily="49" charset="0"/>
                <a:cs typeface="Courier New" pitchFamily="49" charset="0"/>
              </a:rPr>
              <a:t>6		{</a:t>
            </a:r>
          </a:p>
          <a:p>
            <a:pPr eaLnBrk="1" hangingPunct="1"/>
            <a:r>
              <a:rPr lang="en-US" sz="1400">
                <a:latin typeface="Courier New" pitchFamily="49" charset="0"/>
                <a:cs typeface="Courier New" pitchFamily="49" charset="0"/>
              </a:rPr>
              <a:t>7			Iterator&lt;String&gt; i = set.iterator( );</a:t>
            </a:r>
          </a:p>
          <a:p>
            <a:pPr eaLnBrk="1" hangingPunct="1"/>
            <a:r>
              <a:rPr lang="en-US" sz="1400">
                <a:latin typeface="Courier New" pitchFamily="49" charset="0"/>
                <a:cs typeface="Courier New" pitchFamily="49" charset="0"/>
              </a:rPr>
              <a:t>8			while (i.hasNext( ))</a:t>
            </a:r>
          </a:p>
          <a:p>
            <a:pPr eaLnBrk="1" hangingPunct="1"/>
            <a:r>
              <a:rPr lang="en-US" sz="1400">
                <a:latin typeface="Courier New" pitchFamily="49" charset="0"/>
                <a:cs typeface="Courier New" pitchFamily="49" charset="0"/>
              </a:rPr>
              <a:t>9				System.out.print(i.next( ) + " ");</a:t>
            </a:r>
          </a:p>
          <a:p>
            <a:pPr eaLnBrk="1" hangingPunct="1"/>
            <a:r>
              <a:rPr lang="en-US" sz="1400">
                <a:latin typeface="Courier New" pitchFamily="49" charset="0"/>
                <a:cs typeface="Courier New" pitchFamily="49" charset="0"/>
              </a:rPr>
              <a:t>10			System.out.println();</a:t>
            </a:r>
          </a:p>
          <a:p>
            <a:pPr eaLnBrk="1" hangingPunct="1"/>
            <a:r>
              <a:rPr lang="en-US" sz="1400">
                <a:latin typeface="Courier New" pitchFamily="49" charset="0"/>
                <a:cs typeface="Courier New" pitchFamily="49" charset="0"/>
              </a:rPr>
              <a:t>11		}</a:t>
            </a:r>
          </a:p>
          <a:p>
            <a:pPr eaLnBrk="1" hangingPunct="1"/>
            <a:endParaRPr lang="en-US" sz="1400">
              <a:latin typeface="Courier New" pitchFamily="49" charset="0"/>
              <a:cs typeface="Courier New" pitchFamily="49" charset="0"/>
            </a:endParaRPr>
          </a:p>
          <a:p>
            <a:pPr eaLnBrk="1" hangingPunct="1"/>
            <a:r>
              <a:rPr lang="en-US" sz="1400">
                <a:latin typeface="Courier New" pitchFamily="49" charset="0"/>
                <a:cs typeface="Courier New" pitchFamily="49" charset="0"/>
              </a:rPr>
              <a:t>12		public static void main(String[] args)</a:t>
            </a:r>
          </a:p>
          <a:p>
            <a:pPr eaLnBrk="1" hangingPunct="1"/>
            <a:r>
              <a:rPr lang="en-US" sz="1400">
                <a:latin typeface="Courier New" pitchFamily="49" charset="0"/>
                <a:cs typeface="Courier New" pitchFamily="49" charset="0"/>
              </a:rPr>
              <a:t>13		{</a:t>
            </a:r>
          </a:p>
          <a:p>
            <a:pPr eaLnBrk="1" hangingPunct="1"/>
            <a:r>
              <a:rPr lang="en-US" sz="1400">
                <a:latin typeface="Courier New" pitchFamily="49" charset="0"/>
                <a:cs typeface="Courier New" pitchFamily="49" charset="0"/>
              </a:rPr>
              <a:t>14			HashSet&lt;String&gt; round = new HashSet&lt;String&gt;( );</a:t>
            </a:r>
          </a:p>
          <a:p>
            <a:pPr eaLnBrk="1" hangingPunct="1"/>
            <a:r>
              <a:rPr lang="en-US" sz="1400">
                <a:latin typeface="Courier New" pitchFamily="49" charset="0"/>
                <a:cs typeface="Courier New" pitchFamily="49" charset="0"/>
              </a:rPr>
              <a:t>15			HashSet&lt;String&gt; green = new HashSet&lt;String&gt;( );</a:t>
            </a:r>
          </a:p>
          <a:p>
            <a:pPr eaLnBrk="1" hangingPunct="1"/>
            <a:endParaRPr lang="en-US" sz="1400">
              <a:latin typeface="Courier New" pitchFamily="49" charset="0"/>
              <a:cs typeface="Courier New" pitchFamily="49" charset="0"/>
            </a:endParaRPr>
          </a:p>
          <a:p>
            <a:pPr eaLnBrk="1" hangingPunct="1"/>
            <a:r>
              <a:rPr lang="en-US" sz="1400">
                <a:latin typeface="Courier New" pitchFamily="49" charset="0"/>
                <a:cs typeface="Courier New" pitchFamily="49" charset="0"/>
              </a:rPr>
              <a:t>16			// Add some data to each set</a:t>
            </a:r>
          </a:p>
          <a:p>
            <a:pPr eaLnBrk="1" hangingPunct="1"/>
            <a:r>
              <a:rPr lang="en-US" sz="1400">
                <a:latin typeface="Courier New" pitchFamily="49" charset="0"/>
                <a:cs typeface="Courier New" pitchFamily="49" charset="0"/>
              </a:rPr>
              <a:t>17			round.add("peas");</a:t>
            </a:r>
          </a:p>
          <a:p>
            <a:pPr eaLnBrk="1" hangingPunct="1"/>
            <a:r>
              <a:rPr lang="en-US" sz="1400">
                <a:latin typeface="Courier New" pitchFamily="49" charset="0"/>
                <a:cs typeface="Courier New" pitchFamily="49" charset="0"/>
              </a:rPr>
              <a:t>18			round.add("ball");</a:t>
            </a:r>
          </a:p>
          <a:p>
            <a:pPr eaLnBrk="1" hangingPunct="1"/>
            <a:r>
              <a:rPr lang="en-US" sz="1400">
                <a:latin typeface="Courier New" pitchFamily="49" charset="0"/>
                <a:cs typeface="Courier New" pitchFamily="49" charset="0"/>
              </a:rPr>
              <a:t>19			round.add("pie");</a:t>
            </a:r>
          </a:p>
          <a:p>
            <a:pPr eaLnBrk="1" hangingPunct="1"/>
            <a:r>
              <a:rPr lang="en-US" sz="1400">
                <a:latin typeface="Courier New" pitchFamily="49" charset="0"/>
                <a:cs typeface="Courier New" pitchFamily="49" charset="0"/>
              </a:rPr>
              <a:t>20			round.add("grapes");</a:t>
            </a:r>
          </a:p>
          <a:p>
            <a:pPr eaLnBrk="1" hangingPunct="1"/>
            <a:endParaRPr lang="en-US" sz="1400">
              <a:latin typeface="Courier New" pitchFamily="49" charset="0"/>
              <a:cs typeface="Courier New" pitchFamily="49" charset="0"/>
            </a:endParaRPr>
          </a:p>
          <a:p>
            <a:pPr eaLnBrk="1" hangingPunct="1"/>
            <a:endParaRPr lang="en-US" sz="140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smtClean="0"/>
              <a:t>HashSet&lt;T&gt; Class Demo (2 of 4)</a:t>
            </a:r>
          </a:p>
        </p:txBody>
      </p:sp>
      <p:sp>
        <p:nvSpPr>
          <p:cNvPr id="4" name="Slide Number Placeholder 3"/>
          <p:cNvSpPr>
            <a:spLocks noGrp="1"/>
          </p:cNvSpPr>
          <p:nvPr>
            <p:ph type="sldNum" sz="quarter" idx="11"/>
          </p:nvPr>
        </p:nvSpPr>
        <p:spPr/>
        <p:txBody>
          <a:bodyPr/>
          <a:lstStyle/>
          <a:p>
            <a:pPr>
              <a:defRPr/>
            </a:pPr>
            <a:r>
              <a:rPr lang="en-US" dirty="0" smtClean="0"/>
              <a:t>16-</a:t>
            </a:r>
            <a:fld id="{EBAE4ABE-2DCC-4265-A2CC-C7755AB951A2}" type="slidenum">
              <a:rPr lang="en-US" smtClean="0"/>
              <a:pPr>
                <a:defRPr/>
              </a:pPr>
              <a:t>44</a:t>
            </a:fld>
            <a:endParaRPr lang="en-US" dirty="0"/>
          </a:p>
        </p:txBody>
      </p:sp>
      <p:sp>
        <p:nvSpPr>
          <p:cNvPr id="5" name="Footer Placeholder 4"/>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
        <p:nvSpPr>
          <p:cNvPr id="57349" name="TextBox 5"/>
          <p:cNvSpPr txBox="1">
            <a:spLocks noChangeArrowheads="1"/>
          </p:cNvSpPr>
          <p:nvPr/>
        </p:nvSpPr>
        <p:spPr bwMode="auto">
          <a:xfrm>
            <a:off x="609600" y="1447800"/>
            <a:ext cx="8458200"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latin typeface="Courier New" pitchFamily="49" charset="0"/>
                <a:cs typeface="Courier New" pitchFamily="49" charset="0"/>
              </a:rPr>
              <a:t>25			System.out.println("Contents of set round: ");</a:t>
            </a:r>
          </a:p>
          <a:p>
            <a:pPr eaLnBrk="1" hangingPunct="1"/>
            <a:r>
              <a:rPr lang="en-US" sz="1400">
                <a:latin typeface="Courier New" pitchFamily="49" charset="0"/>
                <a:cs typeface="Courier New" pitchFamily="49" charset="0"/>
              </a:rPr>
              <a:t>26			outputSet(round);</a:t>
            </a:r>
          </a:p>
          <a:p>
            <a:pPr eaLnBrk="1" hangingPunct="1"/>
            <a:r>
              <a:rPr lang="en-US" sz="1400">
                <a:latin typeface="Courier New" pitchFamily="49" charset="0"/>
                <a:cs typeface="Courier New" pitchFamily="49" charset="0"/>
              </a:rPr>
              <a:t>27			System.out.println("\nContents of set green: ");</a:t>
            </a:r>
          </a:p>
          <a:p>
            <a:pPr eaLnBrk="1" hangingPunct="1"/>
            <a:r>
              <a:rPr lang="en-US" sz="1400">
                <a:latin typeface="Courier New" pitchFamily="49" charset="0"/>
                <a:cs typeface="Courier New" pitchFamily="49" charset="0"/>
              </a:rPr>
              <a:t>28			outputSet(green);</a:t>
            </a:r>
          </a:p>
          <a:p>
            <a:pPr eaLnBrk="1" hangingPunct="1"/>
            <a:r>
              <a:rPr lang="en-US" sz="1400">
                <a:latin typeface="Courier New" pitchFamily="49" charset="0"/>
                <a:cs typeface="Courier New" pitchFamily="49" charset="0"/>
              </a:rPr>
              <a:t>	</a:t>
            </a:r>
          </a:p>
          <a:p>
            <a:pPr eaLnBrk="1" hangingPunct="1"/>
            <a:r>
              <a:rPr lang="en-US" sz="1400">
                <a:latin typeface="Courier New" pitchFamily="49" charset="0"/>
                <a:cs typeface="Courier New" pitchFamily="49" charset="0"/>
              </a:rPr>
              <a:t>29			System.out.println("\nball in set 'round'? " +</a:t>
            </a:r>
          </a:p>
          <a:p>
            <a:pPr eaLnBrk="1" hangingPunct="1"/>
            <a:r>
              <a:rPr lang="en-US" sz="1400">
                <a:latin typeface="Courier New" pitchFamily="49" charset="0"/>
                <a:cs typeface="Courier New" pitchFamily="49" charset="0"/>
              </a:rPr>
              <a:t>30				round.contains("ball"));</a:t>
            </a:r>
          </a:p>
          <a:p>
            <a:pPr eaLnBrk="1" hangingPunct="1"/>
            <a:r>
              <a:rPr lang="en-US" sz="1400">
                <a:latin typeface="Courier New" pitchFamily="49" charset="0"/>
                <a:cs typeface="Courier New" pitchFamily="49" charset="0"/>
              </a:rPr>
              <a:t>31			System.out.println("ball in set 'green'? " +</a:t>
            </a:r>
          </a:p>
          <a:p>
            <a:pPr eaLnBrk="1" hangingPunct="1"/>
            <a:r>
              <a:rPr lang="en-US" sz="1400">
                <a:latin typeface="Courier New" pitchFamily="49" charset="0"/>
                <a:cs typeface="Courier New" pitchFamily="49" charset="0"/>
              </a:rPr>
              <a:t>32				green.contains("ball"));</a:t>
            </a:r>
          </a:p>
          <a:p>
            <a:pPr eaLnBrk="1" hangingPunct="1"/>
            <a:r>
              <a:rPr lang="en-US" sz="1400">
                <a:latin typeface="Courier New" pitchFamily="49" charset="0"/>
                <a:cs typeface="Courier New" pitchFamily="49" charset="0"/>
              </a:rPr>
              <a:t>	</a:t>
            </a:r>
          </a:p>
          <a:p>
            <a:pPr eaLnBrk="1" hangingPunct="1"/>
            <a:r>
              <a:rPr lang="en-US" sz="1400">
                <a:latin typeface="Courier New" pitchFamily="49" charset="0"/>
                <a:cs typeface="Courier New" pitchFamily="49" charset="0"/>
              </a:rPr>
              <a:t>33			System.out.println("\nball and peas in same set? " +</a:t>
            </a:r>
          </a:p>
          <a:p>
            <a:pPr eaLnBrk="1" hangingPunct="1"/>
            <a:r>
              <a:rPr lang="en-US" sz="1400">
                <a:latin typeface="Courier New" pitchFamily="49" charset="0"/>
                <a:cs typeface="Courier New" pitchFamily="49" charset="0"/>
              </a:rPr>
              <a:t>34				((round.contains("ball") &amp;&amp;</a:t>
            </a:r>
          </a:p>
          <a:p>
            <a:pPr eaLnBrk="1" hangingPunct="1"/>
            <a:r>
              <a:rPr lang="en-US" sz="1400">
                <a:latin typeface="Courier New" pitchFamily="49" charset="0"/>
                <a:cs typeface="Courier New" pitchFamily="49" charset="0"/>
              </a:rPr>
              <a:t>35				 (round.contains("peas"))) ||</a:t>
            </a:r>
          </a:p>
          <a:p>
            <a:pPr eaLnBrk="1" hangingPunct="1"/>
            <a:r>
              <a:rPr lang="en-US" sz="1400">
                <a:latin typeface="Courier New" pitchFamily="49" charset="0"/>
                <a:cs typeface="Courier New" pitchFamily="49" charset="0"/>
              </a:rPr>
              <a:t>36			      (green.contains("ball") &amp;&amp;</a:t>
            </a:r>
          </a:p>
          <a:p>
            <a:pPr eaLnBrk="1" hangingPunct="1"/>
            <a:r>
              <a:rPr lang="en-US" sz="1400">
                <a:latin typeface="Courier New" pitchFamily="49" charset="0"/>
                <a:cs typeface="Courier New" pitchFamily="49" charset="0"/>
              </a:rPr>
              <a:t>37				 (green.contains("peas")))));</a:t>
            </a:r>
          </a:p>
          <a:p>
            <a:pPr eaLnBrk="1" hangingPunct="1"/>
            <a:r>
              <a:rPr lang="en-US" sz="1400">
                <a:latin typeface="Courier New" pitchFamily="49" charset="0"/>
                <a:cs typeface="Courier New" pitchFamily="49" charset="0"/>
              </a:rPr>
              <a:t>38			System.out.println("pie and grass in same set? " +</a:t>
            </a:r>
          </a:p>
          <a:p>
            <a:pPr eaLnBrk="1" hangingPunct="1"/>
            <a:r>
              <a:rPr lang="en-US" sz="1400">
                <a:latin typeface="Courier New" pitchFamily="49" charset="0"/>
                <a:cs typeface="Courier New" pitchFamily="49" charset="0"/>
              </a:rPr>
              <a:t>39				((round.contains("pie") &amp;&amp;</a:t>
            </a:r>
          </a:p>
          <a:p>
            <a:pPr eaLnBrk="1" hangingPunct="1"/>
            <a:r>
              <a:rPr lang="en-US" sz="1400">
                <a:latin typeface="Courier New" pitchFamily="49" charset="0"/>
                <a:cs typeface="Courier New" pitchFamily="49" charset="0"/>
              </a:rPr>
              <a:t>40				 (round.contains("grass"))) ||</a:t>
            </a:r>
          </a:p>
          <a:p>
            <a:pPr eaLnBrk="1" hangingPunct="1"/>
            <a:r>
              <a:rPr lang="en-US" sz="1400">
                <a:latin typeface="Courier New" pitchFamily="49" charset="0"/>
                <a:cs typeface="Courier New" pitchFamily="49" charset="0"/>
              </a:rPr>
              <a:t>41					(green.contains("pie") &amp;&amp;</a:t>
            </a:r>
          </a:p>
          <a:p>
            <a:pPr eaLnBrk="1" hangingPunct="1"/>
            <a:r>
              <a:rPr lang="en-US" sz="1400">
                <a:latin typeface="Courier New" pitchFamily="49" charset="0"/>
                <a:cs typeface="Courier New" pitchFamily="49" charset="0"/>
              </a:rPr>
              <a:t>42				 (green.contains("grass")))));</a:t>
            </a:r>
          </a:p>
          <a:p>
            <a:pPr eaLnBrk="1" hangingPunct="1"/>
            <a:endParaRPr lang="en-US" sz="1400">
              <a:latin typeface="Courier New" pitchFamily="49" charset="0"/>
              <a:cs typeface="Courier New" pitchFamily="49" charset="0"/>
            </a:endParaRPr>
          </a:p>
          <a:p>
            <a:pPr eaLnBrk="1" hangingPunct="1"/>
            <a:endParaRPr lang="en-US" sz="140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smtClean="0"/>
              <a:t>HashSet&lt;T&gt; Class Demo (3 of 4)</a:t>
            </a:r>
          </a:p>
        </p:txBody>
      </p:sp>
      <p:sp>
        <p:nvSpPr>
          <p:cNvPr id="4" name="Slide Number Placeholder 3"/>
          <p:cNvSpPr>
            <a:spLocks noGrp="1"/>
          </p:cNvSpPr>
          <p:nvPr>
            <p:ph type="sldNum" sz="quarter" idx="11"/>
          </p:nvPr>
        </p:nvSpPr>
        <p:spPr/>
        <p:txBody>
          <a:bodyPr/>
          <a:lstStyle/>
          <a:p>
            <a:pPr>
              <a:defRPr/>
            </a:pPr>
            <a:r>
              <a:rPr lang="en-US" smtClean="0"/>
              <a:t>16-</a:t>
            </a:r>
            <a:fld id="{B7B2DA8A-A0EF-4A26-AE35-C9112A1AB0EC}" type="slidenum">
              <a:rPr lang="en-US" smtClean="0"/>
              <a:pPr>
                <a:defRPr/>
              </a:pPr>
              <a:t>45</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
        <p:nvSpPr>
          <p:cNvPr id="6" name="TextBox 5"/>
          <p:cNvSpPr txBox="1"/>
          <p:nvPr/>
        </p:nvSpPr>
        <p:spPr>
          <a:xfrm>
            <a:off x="609600" y="1447800"/>
            <a:ext cx="8990013" cy="3282950"/>
          </a:xfrm>
          <a:prstGeom prst="rect">
            <a:avLst/>
          </a:prstGeom>
          <a:noFill/>
        </p:spPr>
        <p:txBody>
          <a:bodyPr wrap="none">
            <a:spAutoFit/>
          </a:bodyPr>
          <a:lstStyle/>
          <a:p>
            <a:pPr>
              <a:defRPr/>
            </a:pPr>
            <a:r>
              <a:rPr lang="en-US" sz="1400" dirty="0">
                <a:latin typeface="Courier New" pitchFamily="49" charset="0"/>
                <a:cs typeface="Courier New" pitchFamily="49" charset="0"/>
              </a:rPr>
              <a:t>43			// To union two sets we use the </a:t>
            </a:r>
            <a:r>
              <a:rPr lang="en-US" sz="1400" dirty="0" err="1">
                <a:latin typeface="Courier New" pitchFamily="49" charset="0"/>
                <a:cs typeface="Courier New" pitchFamily="49" charset="0"/>
              </a:rPr>
              <a:t>addAll</a:t>
            </a:r>
            <a:r>
              <a:rPr lang="en-US" sz="1400" dirty="0">
                <a:latin typeface="Courier New" pitchFamily="49" charset="0"/>
                <a:cs typeface="Courier New" pitchFamily="49" charset="0"/>
              </a:rPr>
              <a:t> method.</a:t>
            </a:r>
          </a:p>
          <a:p>
            <a:pPr>
              <a:defRPr/>
            </a:pPr>
            <a:r>
              <a:rPr lang="en-US" sz="1400" dirty="0">
                <a:latin typeface="Courier New" pitchFamily="49" charset="0"/>
                <a:cs typeface="Courier New" pitchFamily="49" charset="0"/>
              </a:rPr>
              <a:t>44			</a:t>
            </a:r>
            <a:r>
              <a:rPr lang="en-US" sz="1400" dirty="0" err="1">
                <a:latin typeface="Courier New" pitchFamily="49" charset="0"/>
                <a:cs typeface="Courier New" pitchFamily="49" charset="0"/>
              </a:rPr>
              <a:t>HashSet</a:t>
            </a:r>
            <a:r>
              <a:rPr lang="en-US" sz="1400" dirty="0">
                <a:latin typeface="Courier New" pitchFamily="49" charset="0"/>
                <a:cs typeface="Courier New" pitchFamily="49" charset="0"/>
              </a:rPr>
              <a:t>&lt;String&gt; </a:t>
            </a:r>
            <a:r>
              <a:rPr lang="en-US" sz="1400" dirty="0" err="1">
                <a:latin typeface="Courier New" pitchFamily="49" charset="0"/>
                <a:cs typeface="Courier New" pitchFamily="49" charset="0"/>
              </a:rPr>
              <a:t>setUnion</a:t>
            </a:r>
            <a:r>
              <a:rPr lang="en-US" sz="1400" dirty="0">
                <a:latin typeface="Courier New" pitchFamily="49" charset="0"/>
                <a:cs typeface="Courier New" pitchFamily="49" charset="0"/>
              </a:rPr>
              <a:t> = new </a:t>
            </a:r>
            <a:r>
              <a:rPr lang="en-US" sz="1400" dirty="0" err="1">
                <a:latin typeface="Courier New" pitchFamily="49" charset="0"/>
                <a:cs typeface="Courier New" pitchFamily="49" charset="0"/>
              </a:rPr>
              <a:t>HashSet</a:t>
            </a:r>
            <a:r>
              <a:rPr lang="en-US" sz="1400" dirty="0">
                <a:latin typeface="Courier New" pitchFamily="49" charset="0"/>
                <a:cs typeface="Courier New" pitchFamily="49" charset="0"/>
              </a:rPr>
              <a:t>&lt;String&gt;(round);</a:t>
            </a:r>
          </a:p>
          <a:p>
            <a:pPr>
              <a:defRPr/>
            </a:pPr>
            <a:r>
              <a:rPr lang="en-US" sz="1400" dirty="0">
                <a:latin typeface="Courier New" pitchFamily="49" charset="0"/>
                <a:cs typeface="Courier New" pitchFamily="49" charset="0"/>
              </a:rPr>
              <a:t>45			</a:t>
            </a:r>
            <a:r>
              <a:rPr lang="en-US" sz="1400" dirty="0" err="1">
                <a:latin typeface="Courier New" pitchFamily="49" charset="0"/>
                <a:cs typeface="Courier New" pitchFamily="49" charset="0"/>
              </a:rPr>
              <a:t>round.addAll</a:t>
            </a:r>
            <a:r>
              <a:rPr lang="en-US" sz="1400" dirty="0">
                <a:latin typeface="Courier New" pitchFamily="49" charset="0"/>
                <a:cs typeface="Courier New" pitchFamily="49" charset="0"/>
              </a:rPr>
              <a:t>(green);</a:t>
            </a:r>
          </a:p>
          <a:p>
            <a:pPr>
              <a:defRPr/>
            </a:pPr>
            <a:r>
              <a:rPr lang="en-US" sz="1400" dirty="0">
                <a:latin typeface="Courier New" pitchFamily="49" charset="0"/>
                <a:cs typeface="Courier New" pitchFamily="49" charset="0"/>
              </a:rPr>
              <a:t>46			</a:t>
            </a:r>
            <a:r>
              <a:rPr lang="en-US" sz="1400" dirty="0" err="1">
                <a:latin typeface="Courier New" pitchFamily="49" charset="0"/>
                <a:cs typeface="Courier New" pitchFamily="49" charset="0"/>
              </a:rPr>
              <a:t>System.out.println</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nUnion</a:t>
            </a:r>
            <a:r>
              <a:rPr lang="en-US" sz="1400" dirty="0">
                <a:latin typeface="Courier New" pitchFamily="49" charset="0"/>
                <a:cs typeface="Courier New" pitchFamily="49" charset="0"/>
              </a:rPr>
              <a:t> of green and round:");</a:t>
            </a:r>
          </a:p>
          <a:p>
            <a:pPr>
              <a:defRPr/>
            </a:pPr>
            <a:r>
              <a:rPr lang="en-US" sz="1400" dirty="0">
                <a:latin typeface="Courier New" pitchFamily="49" charset="0"/>
                <a:cs typeface="Courier New" pitchFamily="49" charset="0"/>
              </a:rPr>
              <a:t>47			</a:t>
            </a:r>
            <a:r>
              <a:rPr lang="en-US" sz="1400" dirty="0" err="1">
                <a:latin typeface="Courier New" pitchFamily="49" charset="0"/>
                <a:cs typeface="Courier New" pitchFamily="49" charset="0"/>
              </a:rPr>
              <a:t>outputSet</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setUnion</a:t>
            </a:r>
            <a:r>
              <a:rPr lang="en-US" sz="1400" dirty="0">
                <a:latin typeface="Courier New" pitchFamily="49" charset="0"/>
                <a:cs typeface="Courier New" pitchFamily="49" charset="0"/>
              </a:rPr>
              <a:t>);</a:t>
            </a:r>
          </a:p>
          <a:p>
            <a:pPr>
              <a:defRPr/>
            </a:pPr>
            <a:r>
              <a:rPr lang="en-US" sz="1400" dirty="0">
                <a:latin typeface="Courier New" pitchFamily="49" charset="0"/>
                <a:cs typeface="Courier New" pitchFamily="49" charset="0"/>
              </a:rPr>
              <a:t>	</a:t>
            </a:r>
          </a:p>
          <a:p>
            <a:pPr>
              <a:defRPr/>
            </a:pPr>
            <a:r>
              <a:rPr lang="en-US" sz="1400" dirty="0">
                <a:latin typeface="Courier New" pitchFamily="49" charset="0"/>
                <a:cs typeface="Courier New" pitchFamily="49" charset="0"/>
              </a:rPr>
              <a:t>48			// To intersect two sets we use the </a:t>
            </a:r>
            <a:r>
              <a:rPr lang="en-US" sz="1400" dirty="0" err="1">
                <a:latin typeface="Courier New" pitchFamily="49" charset="0"/>
                <a:cs typeface="Courier New" pitchFamily="49" charset="0"/>
              </a:rPr>
              <a:t>removeAll</a:t>
            </a:r>
            <a:r>
              <a:rPr lang="en-US" sz="1400" dirty="0">
                <a:latin typeface="Courier New" pitchFamily="49" charset="0"/>
                <a:cs typeface="Courier New" pitchFamily="49" charset="0"/>
              </a:rPr>
              <a:t> method.</a:t>
            </a:r>
          </a:p>
          <a:p>
            <a:pPr>
              <a:defRPr/>
            </a:pPr>
            <a:r>
              <a:rPr lang="en-US" sz="1400" dirty="0">
                <a:latin typeface="Courier New" pitchFamily="49" charset="0"/>
                <a:cs typeface="Courier New" pitchFamily="49" charset="0"/>
              </a:rPr>
              <a:t>49			</a:t>
            </a:r>
            <a:r>
              <a:rPr lang="en-US" sz="1400" dirty="0" err="1">
                <a:latin typeface="Courier New" pitchFamily="49" charset="0"/>
                <a:cs typeface="Courier New" pitchFamily="49" charset="0"/>
              </a:rPr>
              <a:t>HashSet</a:t>
            </a:r>
            <a:r>
              <a:rPr lang="en-US" sz="1400" dirty="0">
                <a:latin typeface="Courier New" pitchFamily="49" charset="0"/>
                <a:cs typeface="Courier New" pitchFamily="49" charset="0"/>
              </a:rPr>
              <a:t>&lt;String&gt; </a:t>
            </a:r>
            <a:r>
              <a:rPr lang="en-US" sz="1400" dirty="0" err="1">
                <a:latin typeface="Courier New" pitchFamily="49" charset="0"/>
                <a:cs typeface="Courier New" pitchFamily="49" charset="0"/>
              </a:rPr>
              <a:t>setInter</a:t>
            </a:r>
            <a:r>
              <a:rPr lang="en-US" sz="1400" dirty="0">
                <a:latin typeface="Courier New" pitchFamily="49" charset="0"/>
                <a:cs typeface="Courier New" pitchFamily="49" charset="0"/>
              </a:rPr>
              <a:t> = new </a:t>
            </a:r>
            <a:r>
              <a:rPr lang="en-US" sz="1400" dirty="0" err="1">
                <a:latin typeface="Courier New" pitchFamily="49" charset="0"/>
                <a:cs typeface="Courier New" pitchFamily="49" charset="0"/>
              </a:rPr>
              <a:t>HashSet</a:t>
            </a:r>
            <a:r>
              <a:rPr lang="en-US" sz="1400" dirty="0">
                <a:latin typeface="Courier New" pitchFamily="49" charset="0"/>
                <a:cs typeface="Courier New" pitchFamily="49" charset="0"/>
              </a:rPr>
              <a:t>&lt;String&gt;(round);</a:t>
            </a:r>
          </a:p>
          <a:p>
            <a:pPr>
              <a:defRPr/>
            </a:pPr>
            <a:r>
              <a:rPr lang="en-US" sz="1400" dirty="0">
                <a:latin typeface="Courier New" pitchFamily="49" charset="0"/>
                <a:cs typeface="Courier New" pitchFamily="49" charset="0"/>
              </a:rPr>
              <a:t>50			</a:t>
            </a:r>
            <a:r>
              <a:rPr lang="en-US" sz="1400" dirty="0" err="1">
                <a:latin typeface="Courier New" pitchFamily="49" charset="0"/>
                <a:cs typeface="Courier New" pitchFamily="49" charset="0"/>
              </a:rPr>
              <a:t>setInter.removeAll</a:t>
            </a:r>
            <a:r>
              <a:rPr lang="en-US" sz="1400" dirty="0">
                <a:latin typeface="Courier New" pitchFamily="49" charset="0"/>
                <a:cs typeface="Courier New" pitchFamily="49" charset="0"/>
              </a:rPr>
              <a:t>(green);</a:t>
            </a:r>
          </a:p>
          <a:p>
            <a:pPr>
              <a:defRPr/>
            </a:pPr>
            <a:r>
              <a:rPr lang="en-US" sz="1400" dirty="0">
                <a:latin typeface="Courier New" pitchFamily="49" charset="0"/>
                <a:cs typeface="Courier New" pitchFamily="49" charset="0"/>
              </a:rPr>
              <a:t>51			</a:t>
            </a:r>
            <a:r>
              <a:rPr lang="en-US" sz="1400" dirty="0" err="1">
                <a:latin typeface="Courier New" pitchFamily="49" charset="0"/>
                <a:cs typeface="Courier New" pitchFamily="49" charset="0"/>
              </a:rPr>
              <a:t>System.out.println</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nIntersection</a:t>
            </a:r>
            <a:r>
              <a:rPr lang="en-US" sz="1400" dirty="0">
                <a:latin typeface="Courier New" pitchFamily="49" charset="0"/>
                <a:cs typeface="Courier New" pitchFamily="49" charset="0"/>
              </a:rPr>
              <a:t> of green and round:");</a:t>
            </a:r>
          </a:p>
          <a:p>
            <a:pPr>
              <a:defRPr/>
            </a:pPr>
            <a:r>
              <a:rPr lang="en-US" sz="1400" dirty="0">
                <a:latin typeface="Courier New" pitchFamily="49" charset="0"/>
                <a:cs typeface="Courier New" pitchFamily="49" charset="0"/>
              </a:rPr>
              <a:t>52			</a:t>
            </a:r>
            <a:r>
              <a:rPr lang="en-US" sz="1400" dirty="0" err="1">
                <a:latin typeface="Courier New" pitchFamily="49" charset="0"/>
                <a:cs typeface="Courier New" pitchFamily="49" charset="0"/>
              </a:rPr>
              <a:t>outputSet</a:t>
            </a:r>
            <a:r>
              <a:rPr lang="en-US" sz="1400" dirty="0">
                <a:latin typeface="Courier New" pitchFamily="49" charset="0"/>
                <a:cs typeface="Courier New" pitchFamily="49" charset="0"/>
              </a:rPr>
              <a:t>(</a:t>
            </a:r>
            <a:r>
              <a:rPr lang="en-US" sz="1400" dirty="0" err="1">
                <a:latin typeface="Courier New" pitchFamily="49" charset="0"/>
                <a:cs typeface="Courier New" pitchFamily="49" charset="0"/>
              </a:rPr>
              <a:t>setInter</a:t>
            </a:r>
            <a:r>
              <a:rPr lang="en-US" sz="1400" dirty="0">
                <a:latin typeface="Courier New" pitchFamily="49" charset="0"/>
                <a:cs typeface="Courier New" pitchFamily="49" charset="0"/>
              </a:rPr>
              <a:t>);</a:t>
            </a:r>
          </a:p>
          <a:p>
            <a:pPr>
              <a:defRPr/>
            </a:pPr>
            <a:r>
              <a:rPr lang="en-US" sz="1400" dirty="0">
                <a:latin typeface="Courier New" pitchFamily="49" charset="0"/>
                <a:cs typeface="Courier New" pitchFamily="49" charset="0"/>
              </a:rPr>
              <a:t>53			</a:t>
            </a:r>
            <a:r>
              <a:rPr lang="en-US" sz="1400" dirty="0" err="1">
                <a:latin typeface="Courier New" pitchFamily="49" charset="0"/>
                <a:cs typeface="Courier New" pitchFamily="49" charset="0"/>
              </a:rPr>
              <a:t>System.out.println</a:t>
            </a:r>
            <a:r>
              <a:rPr lang="en-US" sz="1400" dirty="0">
                <a:latin typeface="Courier New" pitchFamily="49" charset="0"/>
                <a:cs typeface="Courier New" pitchFamily="49" charset="0"/>
              </a:rPr>
              <a:t>();</a:t>
            </a:r>
          </a:p>
          <a:p>
            <a:pPr>
              <a:defRPr/>
            </a:pPr>
            <a:r>
              <a:rPr lang="en-US" sz="1400" dirty="0">
                <a:latin typeface="Courier New" pitchFamily="49" charset="0"/>
                <a:cs typeface="Courier New" pitchFamily="49" charset="0"/>
              </a:rPr>
              <a:t>54		}</a:t>
            </a:r>
          </a:p>
          <a:p>
            <a:pPr marL="342900" indent="-342900">
              <a:buFontTx/>
              <a:buAutoNum type="arabicPlain" startAt="55"/>
              <a:defRPr/>
            </a:pPr>
            <a:r>
              <a:rPr lang="en-US" sz="1400" dirty="0">
                <a:latin typeface="Courier New" pitchFamily="49" charset="0"/>
                <a:cs typeface="Courier New" pitchFamily="49" charset="0"/>
              </a:rPr>
              <a:t>}</a:t>
            </a:r>
          </a:p>
          <a:p>
            <a:pPr marL="342900" indent="-342900">
              <a:buFontTx/>
              <a:buAutoNum type="arabicPlain" startAt="55"/>
              <a:defRPr/>
            </a:pPr>
            <a:endParaRPr lang="en-US" sz="1400"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pPr eaLnBrk="1" hangingPunct="1"/>
            <a:r>
              <a:rPr lang="en-US" smtClean="0"/>
              <a:t>HashSet&lt;T&gt; Class Demo (4 of 4)</a:t>
            </a:r>
          </a:p>
        </p:txBody>
      </p:sp>
      <p:sp>
        <p:nvSpPr>
          <p:cNvPr id="3" name="Content Placeholder 2"/>
          <p:cNvSpPr>
            <a:spLocks noGrp="1"/>
          </p:cNvSpPr>
          <p:nvPr>
            <p:ph idx="1"/>
          </p:nvPr>
        </p:nvSpPr>
        <p:spPr>
          <a:xfrm>
            <a:off x="457200" y="1447800"/>
            <a:ext cx="8229600" cy="4525963"/>
          </a:xfrm>
        </p:spPr>
        <p:txBody>
          <a:bodyPr/>
          <a:lstStyle/>
          <a:p>
            <a:pPr eaLnBrk="1" hangingPunct="1">
              <a:buFont typeface="Arial" charset="0"/>
              <a:buNone/>
              <a:defRPr/>
            </a:pPr>
            <a:r>
              <a:rPr lang="en-US" sz="1600" b="1" cap="all" dirty="0" smtClean="0">
                <a:latin typeface="Courier New" pitchFamily="49" charset="0"/>
                <a:cs typeface="Courier New" pitchFamily="49" charset="0"/>
              </a:rPr>
              <a:t> Sample Dialogue </a:t>
            </a:r>
          </a:p>
          <a:p>
            <a:pPr eaLnBrk="1" hangingPunct="1">
              <a:defRPr/>
            </a:pPr>
            <a:endParaRPr lang="en-US" sz="1600" dirty="0">
              <a:latin typeface="Courier New" pitchFamily="49" charset="0"/>
              <a:cs typeface="Courier New" pitchFamily="49" charset="0"/>
            </a:endParaRPr>
          </a:p>
        </p:txBody>
      </p:sp>
      <p:sp>
        <p:nvSpPr>
          <p:cNvPr id="4" name="Slide Number Placeholder 3"/>
          <p:cNvSpPr>
            <a:spLocks noGrp="1"/>
          </p:cNvSpPr>
          <p:nvPr>
            <p:ph type="sldNum" sz="quarter" idx="11"/>
          </p:nvPr>
        </p:nvSpPr>
        <p:spPr/>
        <p:txBody>
          <a:bodyPr/>
          <a:lstStyle/>
          <a:p>
            <a:pPr>
              <a:defRPr/>
            </a:pPr>
            <a:r>
              <a:rPr lang="en-US" smtClean="0"/>
              <a:t>16-</a:t>
            </a:r>
            <a:fld id="{005CBF28-A6FA-4575-8F79-00D32601B5FD}" type="slidenum">
              <a:rPr lang="en-US" smtClean="0"/>
              <a:pPr>
                <a:defRPr/>
              </a:pPr>
              <a:t>46</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
        <p:nvSpPr>
          <p:cNvPr id="59398" name="TextBox 5"/>
          <p:cNvSpPr txBox="1">
            <a:spLocks noChangeArrowheads="1"/>
          </p:cNvSpPr>
          <p:nvPr/>
        </p:nvSpPr>
        <p:spPr bwMode="auto">
          <a:xfrm>
            <a:off x="609600" y="1981200"/>
            <a:ext cx="4225925" cy="392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latin typeface="Courier New" pitchFamily="49" charset="0"/>
                <a:cs typeface="Courier New" pitchFamily="49" charset="0"/>
              </a:rPr>
              <a:t>Contents of set round:</a:t>
            </a:r>
          </a:p>
          <a:p>
            <a:pPr eaLnBrk="1" hangingPunct="1"/>
            <a:r>
              <a:rPr lang="en-US" sz="1400">
                <a:latin typeface="Courier New" pitchFamily="49" charset="0"/>
                <a:cs typeface="Courier New" pitchFamily="49" charset="0"/>
              </a:rPr>
              <a:t>grapes pie ball peas</a:t>
            </a:r>
          </a:p>
          <a:p>
            <a:pPr eaLnBrk="1" hangingPunct="1"/>
            <a:r>
              <a:rPr lang="en-US" sz="1400">
                <a:latin typeface="Courier New" pitchFamily="49" charset="0"/>
                <a:cs typeface="Courier New" pitchFamily="49" charset="0"/>
              </a:rPr>
              <a:t> </a:t>
            </a:r>
          </a:p>
          <a:p>
            <a:pPr eaLnBrk="1" hangingPunct="1"/>
            <a:r>
              <a:rPr lang="en-US" sz="1400">
                <a:latin typeface="Courier New" pitchFamily="49" charset="0"/>
                <a:cs typeface="Courier New" pitchFamily="49" charset="0"/>
              </a:rPr>
              <a:t>Contents of set green:</a:t>
            </a:r>
          </a:p>
          <a:p>
            <a:pPr eaLnBrk="1" hangingPunct="1"/>
            <a:r>
              <a:rPr lang="en-US" sz="1400">
                <a:latin typeface="Courier New" pitchFamily="49" charset="0"/>
                <a:cs typeface="Courier New" pitchFamily="49" charset="0"/>
              </a:rPr>
              <a:t>grass garden hose grapes peas</a:t>
            </a:r>
          </a:p>
          <a:p>
            <a:pPr eaLnBrk="1" hangingPunct="1"/>
            <a:r>
              <a:rPr lang="en-US" sz="1400">
                <a:latin typeface="Courier New" pitchFamily="49" charset="0"/>
                <a:cs typeface="Courier New" pitchFamily="49" charset="0"/>
              </a:rPr>
              <a:t> </a:t>
            </a:r>
          </a:p>
          <a:p>
            <a:pPr eaLnBrk="1" hangingPunct="1"/>
            <a:r>
              <a:rPr lang="en-US" sz="1400">
                <a:latin typeface="Courier New" pitchFamily="49" charset="0"/>
                <a:cs typeface="Courier New" pitchFamily="49" charset="0"/>
              </a:rPr>
              <a:t>ball in set round?  true</a:t>
            </a:r>
          </a:p>
          <a:p>
            <a:pPr eaLnBrk="1" hangingPunct="1"/>
            <a:r>
              <a:rPr lang="en-US" sz="1400">
                <a:latin typeface="Courier New" pitchFamily="49" charset="0"/>
                <a:cs typeface="Courier New" pitchFamily="49" charset="0"/>
              </a:rPr>
              <a:t>ball in set green?  false</a:t>
            </a:r>
          </a:p>
          <a:p>
            <a:pPr eaLnBrk="1" hangingPunct="1"/>
            <a:r>
              <a:rPr lang="en-US" sz="1400">
                <a:latin typeface="Courier New" pitchFamily="49" charset="0"/>
                <a:cs typeface="Courier New" pitchFamily="49" charset="0"/>
              </a:rPr>
              <a:t> </a:t>
            </a:r>
          </a:p>
          <a:p>
            <a:pPr eaLnBrk="1" hangingPunct="1"/>
            <a:r>
              <a:rPr lang="en-US" sz="1400">
                <a:latin typeface="Courier New" pitchFamily="49" charset="0"/>
                <a:cs typeface="Courier New" pitchFamily="49" charset="0"/>
              </a:rPr>
              <a:t>ball and peas in same set? true</a:t>
            </a:r>
          </a:p>
          <a:p>
            <a:pPr eaLnBrk="1" hangingPunct="1"/>
            <a:r>
              <a:rPr lang="en-US" sz="1400">
                <a:latin typeface="Courier New" pitchFamily="49" charset="0"/>
                <a:cs typeface="Courier New" pitchFamily="49" charset="0"/>
              </a:rPr>
              <a:t>pie and grass in same set? false</a:t>
            </a:r>
          </a:p>
          <a:p>
            <a:pPr eaLnBrk="1" hangingPunct="1"/>
            <a:r>
              <a:rPr lang="en-US" sz="1400">
                <a:latin typeface="Courier New" pitchFamily="49" charset="0"/>
                <a:cs typeface="Courier New" pitchFamily="49" charset="0"/>
              </a:rPr>
              <a:t> </a:t>
            </a:r>
          </a:p>
          <a:p>
            <a:pPr eaLnBrk="1" hangingPunct="1"/>
            <a:r>
              <a:rPr lang="en-US" sz="1400">
                <a:latin typeface="Courier New" pitchFamily="49" charset="0"/>
                <a:cs typeface="Courier New" pitchFamily="49" charset="0"/>
              </a:rPr>
              <a:t>Union of green and round: </a:t>
            </a:r>
          </a:p>
          <a:p>
            <a:pPr eaLnBrk="1" hangingPunct="1"/>
            <a:r>
              <a:rPr lang="en-US" sz="1400">
                <a:latin typeface="Courier New" pitchFamily="49" charset="0"/>
                <a:cs typeface="Courier New" pitchFamily="49" charset="0"/>
              </a:rPr>
              <a:t>garden hose grass peas ball pie grapes</a:t>
            </a:r>
          </a:p>
          <a:p>
            <a:pPr eaLnBrk="1" hangingPunct="1"/>
            <a:r>
              <a:rPr lang="en-US" sz="1400">
                <a:latin typeface="Courier New" pitchFamily="49" charset="0"/>
                <a:cs typeface="Courier New" pitchFamily="49" charset="0"/>
              </a:rPr>
              <a:t> </a:t>
            </a:r>
          </a:p>
          <a:p>
            <a:pPr eaLnBrk="1" hangingPunct="1"/>
            <a:r>
              <a:rPr lang="en-US" sz="1400">
                <a:latin typeface="Courier New" pitchFamily="49" charset="0"/>
                <a:cs typeface="Courier New" pitchFamily="49" charset="0"/>
              </a:rPr>
              <a:t>Intersection of green and round: </a:t>
            </a:r>
          </a:p>
          <a:p>
            <a:pPr eaLnBrk="1" hangingPunct="1"/>
            <a:r>
              <a:rPr lang="en-US" sz="1400">
                <a:latin typeface="Courier New" pitchFamily="49" charset="0"/>
                <a:cs typeface="Courier New" pitchFamily="49" charset="0"/>
              </a:rPr>
              <a:t>peas grapes</a:t>
            </a:r>
          </a:p>
          <a:p>
            <a:pPr eaLnBrk="1" hangingPunct="1"/>
            <a:endParaRPr lang="en-US" sz="140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t>
            </a:r>
            <a:r>
              <a:rPr lang="en-US" dirty="0" err="1" smtClean="0"/>
              <a:t>HashSet</a:t>
            </a:r>
            <a:r>
              <a:rPr lang="en-US" dirty="0" smtClean="0"/>
              <a:t> with your own Class</a:t>
            </a:r>
            <a:endParaRPr lang="en-US" dirty="0"/>
          </a:p>
        </p:txBody>
      </p:sp>
      <p:sp>
        <p:nvSpPr>
          <p:cNvPr id="3" name="Content Placeholder 2"/>
          <p:cNvSpPr>
            <a:spLocks noGrp="1"/>
          </p:cNvSpPr>
          <p:nvPr>
            <p:ph idx="1"/>
          </p:nvPr>
        </p:nvSpPr>
        <p:spPr/>
        <p:txBody>
          <a:bodyPr/>
          <a:lstStyle/>
          <a:p>
            <a:r>
              <a:rPr lang="en-US" dirty="0" smtClean="0"/>
              <a:t>If </a:t>
            </a:r>
            <a:r>
              <a:rPr lang="en-US" dirty="0"/>
              <a:t>you intend to use the </a:t>
            </a:r>
            <a:r>
              <a:rPr lang="en-US" dirty="0" err="1"/>
              <a:t>HashSet</a:t>
            </a:r>
            <a:r>
              <a:rPr lang="en-US" dirty="0"/>
              <a:t>&lt;T&gt; class with your </a:t>
            </a:r>
            <a:r>
              <a:rPr lang="en-US" dirty="0" smtClean="0"/>
              <a:t>own class </a:t>
            </a:r>
            <a:r>
              <a:rPr lang="en-US" dirty="0"/>
              <a:t>as the parameterized type T , then your class must override the following methods</a:t>
            </a:r>
            <a:r>
              <a:rPr lang="en-US" dirty="0" smtClean="0"/>
              <a:t>:</a:t>
            </a:r>
          </a:p>
          <a:p>
            <a:pPr lvl="1"/>
            <a:r>
              <a:rPr lang="en-US" dirty="0"/>
              <a:t>public int </a:t>
            </a:r>
            <a:r>
              <a:rPr lang="en-US" dirty="0" err="1"/>
              <a:t>hashCode</a:t>
            </a:r>
            <a:r>
              <a:rPr lang="en-US" dirty="0" smtClean="0"/>
              <a:t>();</a:t>
            </a:r>
          </a:p>
          <a:p>
            <a:pPr lvl="2"/>
            <a:r>
              <a:rPr lang="en-US" dirty="0" smtClean="0"/>
              <a:t>Ideally returns a unique integer for this object</a:t>
            </a:r>
            <a:endParaRPr lang="en-US" dirty="0"/>
          </a:p>
          <a:p>
            <a:pPr lvl="1"/>
            <a:r>
              <a:rPr lang="en-US" dirty="0"/>
              <a:t>public </a:t>
            </a:r>
            <a:r>
              <a:rPr lang="en-US" dirty="0" err="1"/>
              <a:t>boolean</a:t>
            </a:r>
            <a:r>
              <a:rPr lang="en-US" dirty="0"/>
              <a:t> equals(Object </a:t>
            </a:r>
            <a:r>
              <a:rPr lang="en-US" dirty="0" err="1"/>
              <a:t>obj</a:t>
            </a:r>
            <a:r>
              <a:rPr lang="en-US" dirty="0" smtClean="0"/>
              <a:t>);</a:t>
            </a:r>
          </a:p>
          <a:p>
            <a:pPr lvl="2"/>
            <a:r>
              <a:rPr lang="en-US" dirty="0" smtClean="0"/>
              <a:t>Indicates whether or not the reference object is the same as the parameter </a:t>
            </a:r>
            <a:r>
              <a:rPr lang="en-US" dirty="0" err="1" smtClean="0"/>
              <a:t>obj</a:t>
            </a:r>
            <a:endParaRPr lang="en-US" dirty="0"/>
          </a:p>
        </p:txBody>
      </p:sp>
      <p:sp>
        <p:nvSpPr>
          <p:cNvPr id="4" name="Slide Number Placeholder 3"/>
          <p:cNvSpPr>
            <a:spLocks noGrp="1"/>
          </p:cNvSpPr>
          <p:nvPr>
            <p:ph type="sldNum" sz="quarter" idx="11"/>
          </p:nvPr>
        </p:nvSpPr>
        <p:spPr/>
        <p:txBody>
          <a:bodyPr/>
          <a:lstStyle/>
          <a:p>
            <a:pPr>
              <a:defRPr/>
            </a:pPr>
            <a:r>
              <a:rPr lang="en-US" smtClean="0"/>
              <a:t>16-</a:t>
            </a:r>
            <a:fld id="{09F18C25-798A-4428-8353-A81351F8953A}" type="slidenum">
              <a:rPr lang="en-US" smtClean="0"/>
              <a:pPr>
                <a:defRPr/>
              </a:pPr>
              <a:t>47</a:t>
            </a:fld>
            <a:endParaRPr lang="en-US"/>
          </a:p>
        </p:txBody>
      </p:sp>
      <p:sp>
        <p:nvSpPr>
          <p:cNvPr id="5" name="Footer Placeholder 4"/>
          <p:cNvSpPr>
            <a:spLocks noGrp="1"/>
          </p:cNvSpPr>
          <p:nvPr>
            <p:ph type="ftr" sz="quarter" idx="12"/>
          </p:nvPr>
        </p:nvSpPr>
        <p:spPr/>
        <p:txBody>
          <a:bodyPr/>
          <a:lstStyle/>
          <a:p>
            <a:r>
              <a:rPr lang="en-US" dirty="0" smtClean="0"/>
              <a:t>Copyright © </a:t>
            </a:r>
            <a:r>
              <a:rPr lang="en-US" dirty="0" smtClean="0"/>
              <a:t>2016 </a:t>
            </a:r>
            <a:r>
              <a:rPr lang="en-US" dirty="0" smtClean="0"/>
              <a:t>Pearson </a:t>
            </a:r>
            <a:r>
              <a:rPr lang="en-US" dirty="0" smtClean="0"/>
              <a:t>Inc. </a:t>
            </a:r>
            <a:r>
              <a:rPr lang="en-US" dirty="0" smtClean="0"/>
              <a:t>All rights reserved.</a:t>
            </a:r>
            <a:endParaRPr lang="en-CA" dirty="0"/>
          </a:p>
        </p:txBody>
      </p:sp>
    </p:spTree>
    <p:extLst>
      <p:ext uri="{BB962C8B-B14F-4D97-AF65-F5344CB8AC3E}">
        <p14:creationId xmlns:p14="http://schemas.microsoft.com/office/powerpoint/2010/main" val="26981292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sz="3200" smtClean="0"/>
              <a:t>Methods in the Classes </a:t>
            </a:r>
            <a:r>
              <a:rPr lang="en-US" sz="3200" b="1" smtClean="0">
                <a:latin typeface="Courier New" pitchFamily="49" charset="0"/>
              </a:rPr>
              <a:t>ArrayList&lt;T&gt;</a:t>
            </a:r>
            <a:r>
              <a:rPr lang="en-US" sz="3200" smtClean="0"/>
              <a:t> and </a:t>
            </a:r>
            <a:r>
              <a:rPr lang="en-US" sz="3200" b="1" smtClean="0">
                <a:latin typeface="Courier New" pitchFamily="49" charset="0"/>
              </a:rPr>
              <a:t>Vector&lt;T&gt;</a:t>
            </a:r>
            <a:r>
              <a:rPr lang="en-US" sz="3200" b="1" smtClean="0"/>
              <a:t> </a:t>
            </a:r>
            <a:r>
              <a:rPr lang="en-US" sz="3200" smtClean="0"/>
              <a:t>(Part 1 of 15)</a:t>
            </a:r>
          </a:p>
        </p:txBody>
      </p:sp>
      <p:pic>
        <p:nvPicPr>
          <p:cNvPr id="60419" name="Picture 4" descr="savitch_c16d06_01of15"/>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38200" y="1600200"/>
            <a:ext cx="7772400" cy="285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16-</a:t>
            </a:r>
            <a:fld id="{9340E213-4747-48DE-A4F2-35659547A874}" type="slidenum">
              <a:rPr lang="en-US"/>
              <a:pPr>
                <a:defRPr/>
              </a:pPr>
              <a:t>48</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sz="3200" smtClean="0"/>
              <a:t>Methods in the Classes </a:t>
            </a:r>
            <a:r>
              <a:rPr lang="en-US" sz="3200" b="1" smtClean="0">
                <a:latin typeface="Courier New" pitchFamily="49" charset="0"/>
              </a:rPr>
              <a:t>ArrayList&lt;T&gt;</a:t>
            </a:r>
            <a:r>
              <a:rPr lang="en-US" sz="3200" smtClean="0"/>
              <a:t> and </a:t>
            </a:r>
            <a:r>
              <a:rPr lang="en-US" sz="3200" b="1" smtClean="0">
                <a:latin typeface="Courier New" pitchFamily="49" charset="0"/>
              </a:rPr>
              <a:t>Vector&lt;T&gt;</a:t>
            </a:r>
            <a:r>
              <a:rPr lang="en-US" sz="3200" b="1" smtClean="0"/>
              <a:t> </a:t>
            </a:r>
            <a:r>
              <a:rPr lang="en-US" sz="3200" smtClean="0"/>
              <a:t>(Part 2 of 15)</a:t>
            </a:r>
          </a:p>
        </p:txBody>
      </p:sp>
      <p:pic>
        <p:nvPicPr>
          <p:cNvPr id="61443" name="Picture 3" descr="savitch_c16d06_02of15"/>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38200" y="1600200"/>
            <a:ext cx="7772400"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16-</a:t>
            </a:r>
            <a:fld id="{3746C11B-2C92-4441-9D58-148287FBDC9C}" type="slidenum">
              <a:rPr lang="en-US"/>
              <a:pPr>
                <a:defRPr/>
              </a:pPr>
              <a:t>49</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Wildcards</a:t>
            </a:r>
          </a:p>
        </p:txBody>
      </p:sp>
      <p:sp>
        <p:nvSpPr>
          <p:cNvPr id="17411" name="Rectangle 3"/>
          <p:cNvSpPr>
            <a:spLocks noGrp="1" noChangeArrowheads="1"/>
          </p:cNvSpPr>
          <p:nvPr>
            <p:ph type="body" idx="1"/>
          </p:nvPr>
        </p:nvSpPr>
        <p:spPr/>
        <p:txBody>
          <a:bodyPr/>
          <a:lstStyle/>
          <a:p>
            <a:pPr eaLnBrk="1" hangingPunct="1">
              <a:lnSpc>
                <a:spcPct val="90000"/>
              </a:lnSpc>
            </a:pPr>
            <a:r>
              <a:rPr lang="en-US" sz="2800" smtClean="0"/>
              <a:t>A bound can be placed on a wildcard specifying that the type used must be an ancestor type or descendent type of some class or interface</a:t>
            </a:r>
          </a:p>
          <a:p>
            <a:pPr lvl="1" eaLnBrk="1" hangingPunct="1">
              <a:lnSpc>
                <a:spcPct val="90000"/>
              </a:lnSpc>
            </a:pPr>
            <a:r>
              <a:rPr lang="en-US" sz="2400" smtClean="0"/>
              <a:t>The notation </a:t>
            </a:r>
            <a:r>
              <a:rPr lang="en-US" sz="2400" b="1" smtClean="0">
                <a:solidFill>
                  <a:srgbClr val="034CA1"/>
                </a:solidFill>
                <a:latin typeface="Courier New" pitchFamily="49" charset="0"/>
              </a:rPr>
              <a:t>&lt;? extends String&gt;</a:t>
            </a:r>
            <a:r>
              <a:rPr lang="en-US" sz="2400" smtClean="0"/>
              <a:t> specifies that the argument plugged in be an object of any descendent class of </a:t>
            </a:r>
            <a:r>
              <a:rPr lang="en-US" sz="2400" b="1" smtClean="0">
                <a:solidFill>
                  <a:srgbClr val="034CA1"/>
                </a:solidFill>
                <a:latin typeface="Courier New" pitchFamily="49" charset="0"/>
              </a:rPr>
              <a:t>String</a:t>
            </a:r>
          </a:p>
          <a:p>
            <a:pPr lvl="1" eaLnBrk="1" hangingPunct="1">
              <a:lnSpc>
                <a:spcPct val="90000"/>
              </a:lnSpc>
            </a:pPr>
            <a:r>
              <a:rPr lang="en-US" sz="2400" smtClean="0"/>
              <a:t>The notation </a:t>
            </a:r>
            <a:r>
              <a:rPr lang="en-US" sz="2400" b="1" smtClean="0">
                <a:solidFill>
                  <a:srgbClr val="034CA1"/>
                </a:solidFill>
                <a:latin typeface="Courier New" pitchFamily="49" charset="0"/>
              </a:rPr>
              <a:t>&lt;? super String&gt;</a:t>
            </a:r>
            <a:r>
              <a:rPr lang="en-US" sz="2400" smtClean="0"/>
              <a:t> specifies that the argument plugged in be an object of any ancestor class of </a:t>
            </a:r>
            <a:r>
              <a:rPr lang="en-US" sz="2400" b="1" smtClean="0">
                <a:solidFill>
                  <a:srgbClr val="034CA1"/>
                </a:solidFill>
                <a:latin typeface="Courier New" pitchFamily="49" charset="0"/>
              </a:rPr>
              <a:t>String</a:t>
            </a:r>
          </a:p>
        </p:txBody>
      </p:sp>
      <p:sp>
        <p:nvSpPr>
          <p:cNvPr id="6" name="Slide Number Placeholder 5"/>
          <p:cNvSpPr>
            <a:spLocks noGrp="1"/>
          </p:cNvSpPr>
          <p:nvPr>
            <p:ph type="sldNum" sz="quarter" idx="11"/>
          </p:nvPr>
        </p:nvSpPr>
        <p:spPr/>
        <p:txBody>
          <a:bodyPr/>
          <a:lstStyle/>
          <a:p>
            <a:pPr>
              <a:defRPr/>
            </a:pPr>
            <a:r>
              <a:rPr lang="en-US"/>
              <a:t>16-</a:t>
            </a:r>
            <a:fld id="{805A6932-E5E6-4BF0-AF67-AC033C90152B}" type="slidenum">
              <a:rPr lang="en-US"/>
              <a:pPr>
                <a:defRPr/>
              </a:pPr>
              <a:t>5</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z="3200" smtClean="0"/>
              <a:t>Methods in the Classes </a:t>
            </a:r>
            <a:r>
              <a:rPr lang="en-US" sz="3200" b="1" smtClean="0">
                <a:latin typeface="Courier New" pitchFamily="49" charset="0"/>
              </a:rPr>
              <a:t>ArrayList&lt;T&gt;</a:t>
            </a:r>
            <a:r>
              <a:rPr lang="en-US" sz="3200" smtClean="0"/>
              <a:t> and </a:t>
            </a:r>
            <a:r>
              <a:rPr lang="en-US" sz="3200" b="1" smtClean="0">
                <a:latin typeface="Courier New" pitchFamily="49" charset="0"/>
              </a:rPr>
              <a:t>Vector&lt;T&gt;</a:t>
            </a:r>
            <a:r>
              <a:rPr lang="en-US" sz="3200" b="1" smtClean="0"/>
              <a:t> </a:t>
            </a:r>
            <a:r>
              <a:rPr lang="en-US" sz="3200" smtClean="0"/>
              <a:t>(Part 3 of 15)</a:t>
            </a:r>
          </a:p>
        </p:txBody>
      </p:sp>
      <p:pic>
        <p:nvPicPr>
          <p:cNvPr id="62467" name="Picture 3" descr="savitch_c16d06_03of15"/>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38200" y="1600200"/>
            <a:ext cx="7772400" cy="290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16-</a:t>
            </a:r>
            <a:fld id="{A1AA7C40-488C-4D46-B24B-1E7DFD12F5F7}" type="slidenum">
              <a:rPr lang="en-US"/>
              <a:pPr>
                <a:defRPr/>
              </a:pPr>
              <a:t>50</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sz="3200" smtClean="0"/>
              <a:t>Methods in the Classes </a:t>
            </a:r>
            <a:r>
              <a:rPr lang="en-US" sz="3200" b="1" smtClean="0">
                <a:latin typeface="Courier New" pitchFamily="49" charset="0"/>
              </a:rPr>
              <a:t>ArrayList&lt;T&gt;</a:t>
            </a:r>
            <a:r>
              <a:rPr lang="en-US" sz="3200" smtClean="0"/>
              <a:t> and </a:t>
            </a:r>
            <a:r>
              <a:rPr lang="en-US" sz="3200" b="1" smtClean="0">
                <a:latin typeface="Courier New" pitchFamily="49" charset="0"/>
              </a:rPr>
              <a:t>Vector&lt;T&gt;</a:t>
            </a:r>
            <a:r>
              <a:rPr lang="en-US" sz="3200" b="1" smtClean="0"/>
              <a:t> </a:t>
            </a:r>
            <a:r>
              <a:rPr lang="en-US" sz="3200" smtClean="0"/>
              <a:t>(Part 4 of 15)</a:t>
            </a:r>
          </a:p>
        </p:txBody>
      </p:sp>
      <p:pic>
        <p:nvPicPr>
          <p:cNvPr id="63491" name="Picture 3" descr="savitch_c16d06_04of15"/>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38200" y="1600200"/>
            <a:ext cx="7772400" cy="388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16-</a:t>
            </a:r>
            <a:fld id="{6FFD0C99-CDEA-4B65-BB8E-CBDBF08644EE}" type="slidenum">
              <a:rPr lang="en-US"/>
              <a:pPr>
                <a:defRPr/>
              </a:pPr>
              <a:t>51</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sz="3200" smtClean="0"/>
              <a:t>Methods in the Classes </a:t>
            </a:r>
            <a:r>
              <a:rPr lang="en-US" sz="3200" b="1" smtClean="0">
                <a:latin typeface="Courier New" pitchFamily="49" charset="0"/>
              </a:rPr>
              <a:t>ArrayList&lt;T&gt;</a:t>
            </a:r>
            <a:r>
              <a:rPr lang="en-US" sz="3200" smtClean="0"/>
              <a:t> and </a:t>
            </a:r>
            <a:r>
              <a:rPr lang="en-US" sz="3200" b="1" smtClean="0">
                <a:latin typeface="Courier New" pitchFamily="49" charset="0"/>
              </a:rPr>
              <a:t>Vector&lt;T&gt;</a:t>
            </a:r>
            <a:r>
              <a:rPr lang="en-US" sz="3200" b="1" smtClean="0"/>
              <a:t> </a:t>
            </a:r>
            <a:r>
              <a:rPr lang="en-US" sz="3200" smtClean="0"/>
              <a:t>(Part 5 of 15)</a:t>
            </a:r>
          </a:p>
        </p:txBody>
      </p:sp>
      <p:pic>
        <p:nvPicPr>
          <p:cNvPr id="64515" name="Picture 3" descr="savitch_c16d06_05of15"/>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38200" y="1600200"/>
            <a:ext cx="7772400"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16-</a:t>
            </a:r>
            <a:fld id="{A28B9B46-6A72-4302-83CC-B4511DBCB9D5}" type="slidenum">
              <a:rPr lang="en-US"/>
              <a:pPr>
                <a:defRPr/>
              </a:pPr>
              <a:t>52</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z="3200" smtClean="0"/>
              <a:t>Methods in the Classes </a:t>
            </a:r>
            <a:r>
              <a:rPr lang="en-US" sz="3200" b="1" smtClean="0">
                <a:latin typeface="Courier New" pitchFamily="49" charset="0"/>
              </a:rPr>
              <a:t>ArrayList&lt;T&gt;</a:t>
            </a:r>
            <a:r>
              <a:rPr lang="en-US" sz="3200" smtClean="0"/>
              <a:t> and </a:t>
            </a:r>
            <a:r>
              <a:rPr lang="en-US" sz="3200" b="1" smtClean="0">
                <a:latin typeface="Courier New" pitchFamily="49" charset="0"/>
              </a:rPr>
              <a:t>Vector&lt;T&gt;</a:t>
            </a:r>
            <a:r>
              <a:rPr lang="en-US" sz="3200" b="1" smtClean="0"/>
              <a:t> </a:t>
            </a:r>
            <a:r>
              <a:rPr lang="en-US" sz="3200" smtClean="0"/>
              <a:t>(Part 6 of 15)</a:t>
            </a:r>
          </a:p>
        </p:txBody>
      </p:sp>
      <p:pic>
        <p:nvPicPr>
          <p:cNvPr id="65539" name="Picture 3" descr="savitch_c16d06_06of15"/>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38200" y="1600200"/>
            <a:ext cx="7772400" cy="417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16-</a:t>
            </a:r>
            <a:fld id="{39BB61BB-0856-460E-AEB8-644C253448B7}" type="slidenum">
              <a:rPr lang="en-US"/>
              <a:pPr>
                <a:defRPr/>
              </a:pPr>
              <a:t>53</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en-US" sz="3200" smtClean="0"/>
              <a:t>Methods in the Classes </a:t>
            </a:r>
            <a:r>
              <a:rPr lang="en-US" sz="3200" b="1" smtClean="0">
                <a:latin typeface="Courier New" pitchFamily="49" charset="0"/>
              </a:rPr>
              <a:t>ArrayList&lt;T&gt;</a:t>
            </a:r>
            <a:r>
              <a:rPr lang="en-US" sz="3200" smtClean="0"/>
              <a:t> and </a:t>
            </a:r>
            <a:r>
              <a:rPr lang="en-US" sz="3200" b="1" smtClean="0">
                <a:latin typeface="Courier New" pitchFamily="49" charset="0"/>
              </a:rPr>
              <a:t>Vector&lt;T&gt;</a:t>
            </a:r>
            <a:r>
              <a:rPr lang="en-US" sz="3200" b="1" smtClean="0"/>
              <a:t> </a:t>
            </a:r>
            <a:r>
              <a:rPr lang="en-US" sz="3200" smtClean="0"/>
              <a:t>(Part 7 of 15)</a:t>
            </a:r>
          </a:p>
        </p:txBody>
      </p:sp>
      <p:pic>
        <p:nvPicPr>
          <p:cNvPr id="66563" name="Picture 3" descr="savitch_c16d06_07of15"/>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38200" y="1600200"/>
            <a:ext cx="7772400" cy="367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16-</a:t>
            </a:r>
            <a:fld id="{58442769-B5E1-4E8D-8C03-81F6B2ABEBF5}" type="slidenum">
              <a:rPr lang="en-US"/>
              <a:pPr>
                <a:defRPr/>
              </a:pPr>
              <a:t>54</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z="3200" smtClean="0"/>
              <a:t>Methods in the Classes </a:t>
            </a:r>
            <a:r>
              <a:rPr lang="en-US" sz="3200" b="1" smtClean="0">
                <a:latin typeface="Courier New" pitchFamily="49" charset="0"/>
              </a:rPr>
              <a:t>ArrayList&lt;T&gt;</a:t>
            </a:r>
            <a:r>
              <a:rPr lang="en-US" sz="3200" smtClean="0"/>
              <a:t> and </a:t>
            </a:r>
            <a:r>
              <a:rPr lang="en-US" sz="3200" b="1" smtClean="0">
                <a:latin typeface="Courier New" pitchFamily="49" charset="0"/>
              </a:rPr>
              <a:t>Vector&lt;T&gt;</a:t>
            </a:r>
            <a:r>
              <a:rPr lang="en-US" sz="3200" b="1" smtClean="0"/>
              <a:t> </a:t>
            </a:r>
            <a:r>
              <a:rPr lang="en-US" sz="3200" smtClean="0"/>
              <a:t>(Part 8 of 15)</a:t>
            </a:r>
          </a:p>
        </p:txBody>
      </p:sp>
      <p:pic>
        <p:nvPicPr>
          <p:cNvPr id="67587" name="Picture 3" descr="savitch_c16d06_08of15"/>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38200" y="1600200"/>
            <a:ext cx="7772400"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16-</a:t>
            </a:r>
            <a:fld id="{3CAD21B1-284F-4CDE-A825-23B8BAAE1AC6}" type="slidenum">
              <a:rPr lang="en-US"/>
              <a:pPr>
                <a:defRPr/>
              </a:pPr>
              <a:t>55</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sz="3200" smtClean="0"/>
              <a:t>Methods in the Classes </a:t>
            </a:r>
            <a:r>
              <a:rPr lang="en-US" sz="3200" b="1" smtClean="0">
                <a:latin typeface="Courier New" pitchFamily="49" charset="0"/>
              </a:rPr>
              <a:t>ArrayList&lt;T&gt;</a:t>
            </a:r>
            <a:r>
              <a:rPr lang="en-US" sz="3200" smtClean="0"/>
              <a:t> and </a:t>
            </a:r>
            <a:r>
              <a:rPr lang="en-US" sz="3200" b="1" smtClean="0">
                <a:latin typeface="Courier New" pitchFamily="49" charset="0"/>
              </a:rPr>
              <a:t>Vector&lt;T&gt;</a:t>
            </a:r>
            <a:r>
              <a:rPr lang="en-US" sz="3200" b="1" smtClean="0"/>
              <a:t> </a:t>
            </a:r>
            <a:r>
              <a:rPr lang="en-US" sz="3200" smtClean="0"/>
              <a:t>(Part 9 of 15)</a:t>
            </a:r>
          </a:p>
        </p:txBody>
      </p:sp>
      <p:pic>
        <p:nvPicPr>
          <p:cNvPr id="68611" name="Picture 3" descr="savitch_c16d06_09of15"/>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38200" y="1600200"/>
            <a:ext cx="7772400" cy="386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16-</a:t>
            </a:r>
            <a:fld id="{C9685E3E-344C-411A-AA38-C7BF935A6A2D}" type="slidenum">
              <a:rPr lang="en-US"/>
              <a:pPr>
                <a:defRPr/>
              </a:pPr>
              <a:t>56</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z="3200" smtClean="0"/>
              <a:t>Methods in the Classes </a:t>
            </a:r>
            <a:r>
              <a:rPr lang="en-US" sz="3200" b="1" smtClean="0">
                <a:latin typeface="Courier New" pitchFamily="49" charset="0"/>
              </a:rPr>
              <a:t>ArrayList&lt;T&gt;</a:t>
            </a:r>
            <a:r>
              <a:rPr lang="en-US" sz="3200" smtClean="0"/>
              <a:t> and </a:t>
            </a:r>
            <a:r>
              <a:rPr lang="en-US" sz="3200" b="1" smtClean="0">
                <a:latin typeface="Courier New" pitchFamily="49" charset="0"/>
              </a:rPr>
              <a:t>Vector&lt;T&gt;</a:t>
            </a:r>
            <a:r>
              <a:rPr lang="en-US" sz="3200" b="1" smtClean="0"/>
              <a:t> </a:t>
            </a:r>
            <a:r>
              <a:rPr lang="en-US" sz="3200" smtClean="0"/>
              <a:t>(Part 10 of 15)</a:t>
            </a:r>
          </a:p>
        </p:txBody>
      </p:sp>
      <p:pic>
        <p:nvPicPr>
          <p:cNvPr id="69635" name="Picture 3" descr="savitch_c16d06_10of15"/>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38200" y="1600200"/>
            <a:ext cx="77724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16-</a:t>
            </a:r>
            <a:fld id="{B67E192C-6E3A-47D0-9C0E-B21C08A188BE}" type="slidenum">
              <a:rPr lang="en-US"/>
              <a:pPr>
                <a:defRPr/>
              </a:pPr>
              <a:t>57</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sz="3200" smtClean="0"/>
              <a:t>Methods in the Classes </a:t>
            </a:r>
            <a:r>
              <a:rPr lang="en-US" sz="3200" b="1" smtClean="0">
                <a:latin typeface="Courier New" pitchFamily="49" charset="0"/>
              </a:rPr>
              <a:t>ArrayList&lt;T&gt;</a:t>
            </a:r>
            <a:r>
              <a:rPr lang="en-US" sz="3200" smtClean="0"/>
              <a:t> and </a:t>
            </a:r>
            <a:r>
              <a:rPr lang="en-US" sz="3200" b="1" smtClean="0">
                <a:latin typeface="Courier New" pitchFamily="49" charset="0"/>
              </a:rPr>
              <a:t>Vector&lt;T&gt;</a:t>
            </a:r>
            <a:r>
              <a:rPr lang="en-US" sz="3200" b="1" smtClean="0"/>
              <a:t> </a:t>
            </a:r>
            <a:r>
              <a:rPr lang="en-US" sz="3200" smtClean="0"/>
              <a:t>(Part 11 of 15)</a:t>
            </a:r>
          </a:p>
        </p:txBody>
      </p:sp>
      <p:pic>
        <p:nvPicPr>
          <p:cNvPr id="70659" name="Picture 3" descr="savitch_c16d06_11of15"/>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38200" y="1600200"/>
            <a:ext cx="7772400" cy="330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16-</a:t>
            </a:r>
            <a:fld id="{03C79D55-7456-4192-97A0-D4B7BDAA8114}" type="slidenum">
              <a:rPr lang="en-US"/>
              <a:pPr>
                <a:defRPr/>
              </a:pPr>
              <a:t>58</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z="3200" smtClean="0"/>
              <a:t>Methods in the Classes </a:t>
            </a:r>
            <a:r>
              <a:rPr lang="en-US" sz="3200" b="1" smtClean="0">
                <a:latin typeface="Courier New" pitchFamily="49" charset="0"/>
              </a:rPr>
              <a:t>ArrayList&lt;T&gt;</a:t>
            </a:r>
            <a:r>
              <a:rPr lang="en-US" sz="3200" smtClean="0"/>
              <a:t> and </a:t>
            </a:r>
            <a:r>
              <a:rPr lang="en-US" sz="3200" b="1" smtClean="0">
                <a:latin typeface="Courier New" pitchFamily="49" charset="0"/>
              </a:rPr>
              <a:t>Vector&lt;T&gt;</a:t>
            </a:r>
            <a:r>
              <a:rPr lang="en-US" sz="3200" b="1" smtClean="0"/>
              <a:t> </a:t>
            </a:r>
            <a:r>
              <a:rPr lang="en-US" sz="3200" smtClean="0"/>
              <a:t>(Part 12 of 15)</a:t>
            </a:r>
          </a:p>
        </p:txBody>
      </p:sp>
      <p:pic>
        <p:nvPicPr>
          <p:cNvPr id="71683" name="Picture 3" descr="savitch_c16d06_12of15"/>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38200" y="1600200"/>
            <a:ext cx="7772400" cy="325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16-</a:t>
            </a:r>
            <a:fld id="{F18024AF-A8A5-422E-A1BA-4D952ACA7AC3}" type="slidenum">
              <a:rPr lang="en-US"/>
              <a:pPr>
                <a:defRPr/>
              </a:pPr>
              <a:t>59</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The </a:t>
            </a:r>
            <a:r>
              <a:rPr lang="en-US" b="1" smtClean="0">
                <a:latin typeface="Courier New" pitchFamily="49" charset="0"/>
              </a:rPr>
              <a:t>Collection</a:t>
            </a:r>
            <a:r>
              <a:rPr lang="en-US" smtClean="0"/>
              <a:t> Framework</a:t>
            </a:r>
          </a:p>
        </p:txBody>
      </p:sp>
      <p:sp>
        <p:nvSpPr>
          <p:cNvPr id="18435" name="Rectangle 3"/>
          <p:cNvSpPr>
            <a:spLocks noGrp="1" noChangeArrowheads="1"/>
          </p:cNvSpPr>
          <p:nvPr>
            <p:ph type="body" idx="1"/>
          </p:nvPr>
        </p:nvSpPr>
        <p:spPr/>
        <p:txBody>
          <a:bodyPr/>
          <a:lstStyle/>
          <a:p>
            <a:pPr eaLnBrk="1" hangingPunct="1">
              <a:lnSpc>
                <a:spcPct val="80000"/>
              </a:lnSpc>
            </a:pPr>
            <a:r>
              <a:rPr lang="en-US" sz="2800" smtClean="0"/>
              <a:t>The </a:t>
            </a:r>
            <a:r>
              <a:rPr lang="en-US" sz="2800" b="1" smtClean="0">
                <a:solidFill>
                  <a:srgbClr val="034CA1"/>
                </a:solidFill>
                <a:latin typeface="Courier New" pitchFamily="49" charset="0"/>
              </a:rPr>
              <a:t>Collection&lt;T&gt;</a:t>
            </a:r>
            <a:r>
              <a:rPr lang="en-US" sz="2800" smtClean="0"/>
              <a:t> interface describes the basic operations that all collection classes should implement</a:t>
            </a:r>
          </a:p>
          <a:p>
            <a:pPr lvl="1" eaLnBrk="1" hangingPunct="1">
              <a:lnSpc>
                <a:spcPct val="80000"/>
              </a:lnSpc>
            </a:pPr>
            <a:r>
              <a:rPr lang="en-US" sz="2400" smtClean="0"/>
              <a:t>The method headings for these operations are shown on the next several slides</a:t>
            </a:r>
          </a:p>
          <a:p>
            <a:pPr eaLnBrk="1" hangingPunct="1">
              <a:lnSpc>
                <a:spcPct val="80000"/>
              </a:lnSpc>
            </a:pPr>
            <a:r>
              <a:rPr lang="en-US" sz="2800" smtClean="0"/>
              <a:t>Since an interface is a type, any method can be defined with a parameter of type </a:t>
            </a:r>
            <a:r>
              <a:rPr lang="en-US" sz="2800" b="1" smtClean="0">
                <a:solidFill>
                  <a:srgbClr val="034CA1"/>
                </a:solidFill>
                <a:latin typeface="Courier New" pitchFamily="49" charset="0"/>
              </a:rPr>
              <a:t>Collection&lt;T&gt;</a:t>
            </a:r>
            <a:endParaRPr lang="en-US" sz="2800" smtClean="0"/>
          </a:p>
          <a:p>
            <a:pPr lvl="1" eaLnBrk="1" hangingPunct="1">
              <a:lnSpc>
                <a:spcPct val="80000"/>
              </a:lnSpc>
            </a:pPr>
            <a:r>
              <a:rPr lang="en-US" sz="2400" smtClean="0"/>
              <a:t>That parameter can be filled with an argument that is an object of any class in the collection framework</a:t>
            </a:r>
          </a:p>
        </p:txBody>
      </p:sp>
      <p:sp>
        <p:nvSpPr>
          <p:cNvPr id="6" name="Slide Number Placeholder 5"/>
          <p:cNvSpPr>
            <a:spLocks noGrp="1"/>
          </p:cNvSpPr>
          <p:nvPr>
            <p:ph type="sldNum" sz="quarter" idx="11"/>
          </p:nvPr>
        </p:nvSpPr>
        <p:spPr/>
        <p:txBody>
          <a:bodyPr/>
          <a:lstStyle/>
          <a:p>
            <a:pPr>
              <a:defRPr/>
            </a:pPr>
            <a:r>
              <a:rPr lang="en-US"/>
              <a:t>16-</a:t>
            </a:r>
            <a:fld id="{8ADAE06C-8BD7-4A65-8259-B599B43D1142}" type="slidenum">
              <a:rPr lang="en-US"/>
              <a:pPr>
                <a:defRPr/>
              </a:pPr>
              <a:t>6</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sz="3200" smtClean="0"/>
              <a:t>Methods in the Classes </a:t>
            </a:r>
            <a:r>
              <a:rPr lang="en-US" sz="3200" b="1" smtClean="0">
                <a:latin typeface="Courier New" pitchFamily="49" charset="0"/>
              </a:rPr>
              <a:t>ArrayList&lt;T&gt;</a:t>
            </a:r>
            <a:r>
              <a:rPr lang="en-US" sz="3200" smtClean="0"/>
              <a:t> and </a:t>
            </a:r>
            <a:r>
              <a:rPr lang="en-US" sz="3200" b="1" smtClean="0">
                <a:latin typeface="Courier New" pitchFamily="49" charset="0"/>
              </a:rPr>
              <a:t>Vector&lt;T&gt;</a:t>
            </a:r>
            <a:r>
              <a:rPr lang="en-US" sz="3200" b="1" smtClean="0"/>
              <a:t> </a:t>
            </a:r>
            <a:r>
              <a:rPr lang="en-US" sz="3200" smtClean="0"/>
              <a:t>(Part 13 of 15)</a:t>
            </a:r>
          </a:p>
        </p:txBody>
      </p:sp>
      <p:pic>
        <p:nvPicPr>
          <p:cNvPr id="72707" name="Picture 3" descr="savitch_c16d06_13of15"/>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38200" y="1600200"/>
            <a:ext cx="7772400" cy="367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16-</a:t>
            </a:r>
            <a:fld id="{C11C78B7-0579-4112-9A44-716D4236171F}" type="slidenum">
              <a:rPr lang="en-US"/>
              <a:pPr>
                <a:defRPr/>
              </a:pPr>
              <a:t>60</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eaLnBrk="1" hangingPunct="1"/>
            <a:r>
              <a:rPr lang="en-US" sz="3200" smtClean="0"/>
              <a:t>Methods in the Classes </a:t>
            </a:r>
            <a:r>
              <a:rPr lang="en-US" sz="3200" b="1" smtClean="0">
                <a:latin typeface="Courier New" pitchFamily="49" charset="0"/>
              </a:rPr>
              <a:t>ArrayList&lt;T&gt;</a:t>
            </a:r>
            <a:r>
              <a:rPr lang="en-US" sz="3200" smtClean="0"/>
              <a:t> and </a:t>
            </a:r>
            <a:r>
              <a:rPr lang="en-US" sz="3200" b="1" smtClean="0">
                <a:latin typeface="Courier New" pitchFamily="49" charset="0"/>
              </a:rPr>
              <a:t>Vector&lt;T&gt;</a:t>
            </a:r>
            <a:r>
              <a:rPr lang="en-US" sz="3200" b="1" smtClean="0"/>
              <a:t> </a:t>
            </a:r>
            <a:r>
              <a:rPr lang="en-US" sz="3200" smtClean="0"/>
              <a:t>(Part 14 of 15)</a:t>
            </a:r>
          </a:p>
        </p:txBody>
      </p:sp>
      <p:pic>
        <p:nvPicPr>
          <p:cNvPr id="73731" name="Picture 3" descr="savitch_c16d06_14of15"/>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38200" y="1600200"/>
            <a:ext cx="7772400"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16-</a:t>
            </a:r>
            <a:fld id="{9C293F92-1C8A-4627-A4AE-76FD1D2DFEA3}" type="slidenum">
              <a:rPr lang="en-US"/>
              <a:pPr>
                <a:defRPr/>
              </a:pPr>
              <a:t>61</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pPr eaLnBrk="1" hangingPunct="1"/>
            <a:r>
              <a:rPr lang="en-US" sz="3200" smtClean="0"/>
              <a:t>Methods in the Classes </a:t>
            </a:r>
            <a:r>
              <a:rPr lang="en-US" sz="3200" b="1" smtClean="0">
                <a:latin typeface="Courier New" pitchFamily="49" charset="0"/>
              </a:rPr>
              <a:t>ArrayList&lt;T&gt;</a:t>
            </a:r>
            <a:r>
              <a:rPr lang="en-US" sz="3200" smtClean="0"/>
              <a:t> and </a:t>
            </a:r>
            <a:r>
              <a:rPr lang="en-US" sz="3200" b="1" smtClean="0">
                <a:latin typeface="Courier New" pitchFamily="49" charset="0"/>
              </a:rPr>
              <a:t>Vector&lt;T&gt;</a:t>
            </a:r>
            <a:r>
              <a:rPr lang="en-US" sz="3200" b="1" smtClean="0"/>
              <a:t> </a:t>
            </a:r>
            <a:r>
              <a:rPr lang="en-US" sz="3200" smtClean="0"/>
              <a:t>(Part 15 of 15)</a:t>
            </a:r>
          </a:p>
        </p:txBody>
      </p:sp>
      <p:pic>
        <p:nvPicPr>
          <p:cNvPr id="74755" name="Picture 3" descr="savitch_c16d06_15of15"/>
          <p:cNvPicPr preferRelativeResize="0">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838200" y="1600200"/>
            <a:ext cx="77724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16-</a:t>
            </a:r>
            <a:fld id="{1D6C4B04-A788-42BD-9260-CEDAF0AFCD9A}" type="slidenum">
              <a:rPr lang="en-US"/>
              <a:pPr>
                <a:defRPr/>
              </a:pPr>
              <a:t>62</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r>
              <a:rPr lang="en-US" sz="3200" smtClean="0"/>
              <a:t>Differences Between </a:t>
            </a:r>
            <a:r>
              <a:rPr lang="en-US" sz="3200" b="1" smtClean="0">
                <a:latin typeface="Courier New" pitchFamily="49" charset="0"/>
              </a:rPr>
              <a:t>ArrayList&lt;T&gt;</a:t>
            </a:r>
            <a:r>
              <a:rPr lang="en-US" sz="3200" smtClean="0"/>
              <a:t> and </a:t>
            </a:r>
            <a:r>
              <a:rPr lang="en-US" sz="3200" b="1" smtClean="0">
                <a:latin typeface="Courier New" pitchFamily="49" charset="0"/>
              </a:rPr>
              <a:t>Vector&lt;T&gt;</a:t>
            </a:r>
          </a:p>
        </p:txBody>
      </p:sp>
      <p:sp>
        <p:nvSpPr>
          <p:cNvPr id="75779" name="Rectangle 3"/>
          <p:cNvSpPr>
            <a:spLocks noGrp="1" noChangeArrowheads="1"/>
          </p:cNvSpPr>
          <p:nvPr>
            <p:ph type="body" idx="1"/>
          </p:nvPr>
        </p:nvSpPr>
        <p:spPr/>
        <p:txBody>
          <a:bodyPr/>
          <a:lstStyle/>
          <a:p>
            <a:pPr eaLnBrk="1" hangingPunct="1"/>
            <a:r>
              <a:rPr lang="en-US" sz="2800" smtClean="0"/>
              <a:t>For most purposes, the </a:t>
            </a:r>
            <a:r>
              <a:rPr lang="en-US" sz="2800" b="1" smtClean="0">
                <a:solidFill>
                  <a:srgbClr val="034CA1"/>
                </a:solidFill>
                <a:latin typeface="Courier New" pitchFamily="49" charset="0"/>
              </a:rPr>
              <a:t>ArrayList&lt;T&gt;</a:t>
            </a:r>
            <a:r>
              <a:rPr lang="en-US" sz="2800" smtClean="0"/>
              <a:t> and </a:t>
            </a:r>
            <a:r>
              <a:rPr lang="en-US" sz="2800" b="1" smtClean="0">
                <a:solidFill>
                  <a:srgbClr val="034CA1"/>
                </a:solidFill>
                <a:latin typeface="Courier New" pitchFamily="49" charset="0"/>
              </a:rPr>
              <a:t>Vector&lt;T&gt;</a:t>
            </a:r>
            <a:r>
              <a:rPr lang="en-US" sz="2800" smtClean="0"/>
              <a:t> are equivalent</a:t>
            </a:r>
          </a:p>
          <a:p>
            <a:pPr lvl="1" eaLnBrk="1" hangingPunct="1"/>
            <a:r>
              <a:rPr lang="en-US" sz="2400" smtClean="0"/>
              <a:t>The </a:t>
            </a:r>
            <a:r>
              <a:rPr lang="en-US" sz="2400" b="1" smtClean="0">
                <a:solidFill>
                  <a:srgbClr val="034CA1"/>
                </a:solidFill>
                <a:latin typeface="Courier New" pitchFamily="49" charset="0"/>
              </a:rPr>
              <a:t>Vector&lt;T&gt;</a:t>
            </a:r>
            <a:r>
              <a:rPr lang="en-US" sz="2400" smtClean="0"/>
              <a:t> class is older, and had to be retrofitted with extra method names to make it fit into the collection framework</a:t>
            </a:r>
          </a:p>
          <a:p>
            <a:pPr lvl="1" eaLnBrk="1" hangingPunct="1"/>
            <a:r>
              <a:rPr lang="en-US" sz="2400" smtClean="0"/>
              <a:t>The </a:t>
            </a:r>
            <a:r>
              <a:rPr lang="en-US" sz="2400" b="1" smtClean="0">
                <a:solidFill>
                  <a:srgbClr val="034CA1"/>
                </a:solidFill>
                <a:latin typeface="Courier New" pitchFamily="49" charset="0"/>
              </a:rPr>
              <a:t>ArrayList&lt;T&gt;</a:t>
            </a:r>
            <a:r>
              <a:rPr lang="en-US" sz="2400" smtClean="0"/>
              <a:t> class is newer, and was created as part of the Java collection framework</a:t>
            </a:r>
          </a:p>
          <a:p>
            <a:pPr lvl="1" eaLnBrk="1" hangingPunct="1"/>
            <a:r>
              <a:rPr lang="en-US" sz="2400" smtClean="0"/>
              <a:t>The </a:t>
            </a:r>
            <a:r>
              <a:rPr lang="en-US" sz="2400" b="1" smtClean="0">
                <a:solidFill>
                  <a:srgbClr val="034CA1"/>
                </a:solidFill>
                <a:latin typeface="Courier New" pitchFamily="49" charset="0"/>
              </a:rPr>
              <a:t>ArrayList&lt;T&gt;</a:t>
            </a:r>
            <a:r>
              <a:rPr lang="en-US" sz="2400" smtClean="0"/>
              <a:t> class is supposedly more efficient than the </a:t>
            </a:r>
            <a:r>
              <a:rPr lang="en-US" sz="2400" b="1" smtClean="0">
                <a:solidFill>
                  <a:srgbClr val="034CA1"/>
                </a:solidFill>
                <a:latin typeface="Courier New" pitchFamily="49" charset="0"/>
              </a:rPr>
              <a:t>Vector&lt;T&gt;</a:t>
            </a:r>
            <a:r>
              <a:rPr lang="en-US" sz="2400" smtClean="0"/>
              <a:t> class also</a:t>
            </a:r>
          </a:p>
        </p:txBody>
      </p:sp>
      <p:sp>
        <p:nvSpPr>
          <p:cNvPr id="6" name="Slide Number Placeholder 5"/>
          <p:cNvSpPr>
            <a:spLocks noGrp="1"/>
          </p:cNvSpPr>
          <p:nvPr>
            <p:ph type="sldNum" sz="quarter" idx="11"/>
          </p:nvPr>
        </p:nvSpPr>
        <p:spPr/>
        <p:txBody>
          <a:bodyPr/>
          <a:lstStyle/>
          <a:p>
            <a:pPr>
              <a:defRPr/>
            </a:pPr>
            <a:r>
              <a:rPr lang="en-US"/>
              <a:t>16-</a:t>
            </a:r>
            <a:fld id="{E5501B35-9675-495D-B56B-D0F182764D52}" type="slidenum">
              <a:rPr lang="en-US"/>
              <a:pPr>
                <a:defRPr/>
              </a:pPr>
              <a:t>63</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eaLnBrk="1" hangingPunct="1"/>
            <a:r>
              <a:rPr lang="en-US" smtClean="0"/>
              <a:t>Pitfall:  Omitting the &lt;T&gt;</a:t>
            </a:r>
          </a:p>
        </p:txBody>
      </p:sp>
      <p:sp>
        <p:nvSpPr>
          <p:cNvPr id="76803" name="Rectangle 3"/>
          <p:cNvSpPr>
            <a:spLocks noGrp="1" noChangeArrowheads="1"/>
          </p:cNvSpPr>
          <p:nvPr>
            <p:ph type="body" idx="1"/>
          </p:nvPr>
        </p:nvSpPr>
        <p:spPr/>
        <p:txBody>
          <a:bodyPr/>
          <a:lstStyle/>
          <a:p>
            <a:pPr eaLnBrk="1" hangingPunct="1">
              <a:lnSpc>
                <a:spcPct val="90000"/>
              </a:lnSpc>
            </a:pPr>
            <a:r>
              <a:rPr lang="en-US" sz="2800" smtClean="0"/>
              <a:t>When the </a:t>
            </a:r>
            <a:r>
              <a:rPr lang="en-US" sz="2800" b="1" smtClean="0">
                <a:solidFill>
                  <a:srgbClr val="034CA1"/>
                </a:solidFill>
                <a:latin typeface="Courier New" pitchFamily="49" charset="0"/>
              </a:rPr>
              <a:t>&lt;T&gt;</a:t>
            </a:r>
            <a:r>
              <a:rPr lang="en-US" sz="2800" smtClean="0"/>
              <a:t> or corresponding class name is omitted from a reference to a collection class, this is an error for which the compiler may or may not issue an error message (depending on the details of the code), and even if it does, the error message may be quite strange</a:t>
            </a:r>
          </a:p>
          <a:p>
            <a:pPr lvl="1" eaLnBrk="1" hangingPunct="1">
              <a:lnSpc>
                <a:spcPct val="90000"/>
              </a:lnSpc>
            </a:pPr>
            <a:r>
              <a:rPr lang="en-US" sz="2400" smtClean="0"/>
              <a:t>Look for a missing </a:t>
            </a:r>
            <a:r>
              <a:rPr lang="en-US" sz="2400" b="1" smtClean="0">
                <a:solidFill>
                  <a:srgbClr val="034CA1"/>
                </a:solidFill>
                <a:latin typeface="Courier New" pitchFamily="49" charset="0"/>
              </a:rPr>
              <a:t>&lt;T&gt;</a:t>
            </a:r>
            <a:r>
              <a:rPr lang="en-US" sz="2400" smtClean="0"/>
              <a:t> or </a:t>
            </a:r>
            <a:r>
              <a:rPr lang="en-US" sz="2400" b="1" smtClean="0">
                <a:solidFill>
                  <a:srgbClr val="034CA1"/>
                </a:solidFill>
                <a:latin typeface="Courier New" pitchFamily="49" charset="0"/>
              </a:rPr>
              <a:t>&lt;ClassName&gt;</a:t>
            </a:r>
            <a:r>
              <a:rPr lang="en-US" sz="2400" smtClean="0"/>
              <a:t> when a program that uses collection classes gets a strange error message or doesn't run correctly</a:t>
            </a:r>
          </a:p>
        </p:txBody>
      </p:sp>
      <p:sp>
        <p:nvSpPr>
          <p:cNvPr id="6" name="Slide Number Placeholder 5"/>
          <p:cNvSpPr>
            <a:spLocks noGrp="1"/>
          </p:cNvSpPr>
          <p:nvPr>
            <p:ph type="sldNum" sz="quarter" idx="11"/>
          </p:nvPr>
        </p:nvSpPr>
        <p:spPr/>
        <p:txBody>
          <a:bodyPr/>
          <a:lstStyle/>
          <a:p>
            <a:pPr>
              <a:defRPr/>
            </a:pPr>
            <a:r>
              <a:rPr lang="en-US"/>
              <a:t>16-</a:t>
            </a:r>
            <a:fld id="{1539EAA9-1567-4494-B0AB-6A07AFAF60BF}" type="slidenum">
              <a:rPr lang="en-US"/>
              <a:pPr>
                <a:defRPr/>
              </a:pPr>
              <a:t>64</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smtClean="0"/>
              <a:t>The Map Framework</a:t>
            </a:r>
          </a:p>
        </p:txBody>
      </p:sp>
      <p:sp>
        <p:nvSpPr>
          <p:cNvPr id="77827" name="Rectangle 3"/>
          <p:cNvSpPr>
            <a:spLocks noGrp="1" noChangeArrowheads="1"/>
          </p:cNvSpPr>
          <p:nvPr>
            <p:ph type="body" idx="1"/>
          </p:nvPr>
        </p:nvSpPr>
        <p:spPr/>
        <p:txBody>
          <a:bodyPr/>
          <a:lstStyle/>
          <a:p>
            <a:pPr eaLnBrk="1" hangingPunct="1">
              <a:lnSpc>
                <a:spcPct val="90000"/>
              </a:lnSpc>
            </a:pPr>
            <a:r>
              <a:rPr lang="en-US" sz="2400" smtClean="0"/>
              <a:t>The Java </a:t>
            </a:r>
            <a:r>
              <a:rPr lang="en-US" sz="2400" i="1" smtClean="0"/>
              <a:t>map</a:t>
            </a:r>
            <a:r>
              <a:rPr lang="en-US" sz="2400" smtClean="0"/>
              <a:t> framework deals with collections of ordered pairs</a:t>
            </a:r>
          </a:p>
          <a:p>
            <a:pPr lvl="1" eaLnBrk="1" hangingPunct="1">
              <a:lnSpc>
                <a:spcPct val="90000"/>
              </a:lnSpc>
            </a:pPr>
            <a:r>
              <a:rPr lang="en-US" sz="2000" smtClean="0"/>
              <a:t>For example, a key and an associated value</a:t>
            </a:r>
          </a:p>
          <a:p>
            <a:pPr eaLnBrk="1" hangingPunct="1">
              <a:lnSpc>
                <a:spcPct val="90000"/>
              </a:lnSpc>
            </a:pPr>
            <a:r>
              <a:rPr lang="en-US" sz="2400" smtClean="0"/>
              <a:t>Objects in the map framework can implement mathematical functions and relations, so can be used to construct database classes</a:t>
            </a:r>
          </a:p>
          <a:p>
            <a:pPr eaLnBrk="1" hangingPunct="1">
              <a:lnSpc>
                <a:spcPct val="90000"/>
              </a:lnSpc>
            </a:pPr>
            <a:r>
              <a:rPr lang="en-US" sz="2400" smtClean="0"/>
              <a:t>The map framework uses the </a:t>
            </a:r>
            <a:r>
              <a:rPr lang="en-US" sz="2400" b="1" smtClean="0">
                <a:solidFill>
                  <a:srgbClr val="034CA1"/>
                </a:solidFill>
                <a:latin typeface="Courier New" pitchFamily="49" charset="0"/>
              </a:rPr>
              <a:t>Map&lt;T&gt;</a:t>
            </a:r>
            <a:r>
              <a:rPr lang="en-US" sz="2400" smtClean="0"/>
              <a:t> interface, the </a:t>
            </a:r>
            <a:r>
              <a:rPr lang="en-US" sz="2400" b="1" smtClean="0">
                <a:solidFill>
                  <a:srgbClr val="034CA1"/>
                </a:solidFill>
                <a:latin typeface="Courier New" pitchFamily="49" charset="0"/>
              </a:rPr>
              <a:t>AbstractMap&lt;T&gt;</a:t>
            </a:r>
            <a:r>
              <a:rPr lang="en-US" sz="2400" smtClean="0"/>
              <a:t> class, and classes derived from the </a:t>
            </a:r>
            <a:r>
              <a:rPr lang="en-US" sz="2400" b="1" smtClean="0">
                <a:solidFill>
                  <a:srgbClr val="034CA1"/>
                </a:solidFill>
                <a:latin typeface="Courier New" pitchFamily="49" charset="0"/>
              </a:rPr>
              <a:t>AbstractMap&lt;T&gt;</a:t>
            </a:r>
            <a:r>
              <a:rPr lang="en-US" sz="2400" smtClean="0"/>
              <a:t> class</a:t>
            </a:r>
          </a:p>
        </p:txBody>
      </p:sp>
      <p:sp>
        <p:nvSpPr>
          <p:cNvPr id="6" name="Slide Number Placeholder 5"/>
          <p:cNvSpPr>
            <a:spLocks noGrp="1"/>
          </p:cNvSpPr>
          <p:nvPr>
            <p:ph type="sldNum" sz="quarter" idx="11"/>
          </p:nvPr>
        </p:nvSpPr>
        <p:spPr/>
        <p:txBody>
          <a:bodyPr/>
          <a:lstStyle/>
          <a:p>
            <a:pPr>
              <a:defRPr/>
            </a:pPr>
            <a:r>
              <a:rPr lang="en-US"/>
              <a:t>16-</a:t>
            </a:r>
            <a:fld id="{C1457365-A04A-4018-BCC0-3B5131BAA15E}" type="slidenum">
              <a:rPr lang="en-US"/>
              <a:pPr>
                <a:defRPr/>
              </a:pPr>
              <a:t>65</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eaLnBrk="1" hangingPunct="1"/>
            <a:r>
              <a:rPr lang="en-US" smtClean="0"/>
              <a:t>The Map Landscape</a:t>
            </a:r>
          </a:p>
        </p:txBody>
      </p:sp>
      <p:sp>
        <p:nvSpPr>
          <p:cNvPr id="4" name="Slide Number Placeholder 3"/>
          <p:cNvSpPr>
            <a:spLocks noGrp="1"/>
          </p:cNvSpPr>
          <p:nvPr>
            <p:ph type="sldNum" sz="quarter" idx="11"/>
          </p:nvPr>
        </p:nvSpPr>
        <p:spPr/>
        <p:txBody>
          <a:bodyPr/>
          <a:lstStyle/>
          <a:p>
            <a:pPr>
              <a:defRPr/>
            </a:pPr>
            <a:r>
              <a:rPr lang="en-US" smtClean="0"/>
              <a:t>16-</a:t>
            </a:r>
            <a:fld id="{08A801B5-0ED8-44AC-9A31-B698B29DDD53}" type="slidenum">
              <a:rPr lang="en-US" smtClean="0"/>
              <a:pPr>
                <a:defRPr/>
              </a:pPr>
              <a:t>66</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78853"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86000" y="1600200"/>
            <a:ext cx="4457700" cy="4994275"/>
          </a:xfr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r>
              <a:rPr lang="en-US" smtClean="0"/>
              <a:t>The Map&lt;K,V&gt; Interface (1 of 3)</a:t>
            </a:r>
          </a:p>
        </p:txBody>
      </p:sp>
      <p:sp>
        <p:nvSpPr>
          <p:cNvPr id="4" name="Slide Number Placeholder 3"/>
          <p:cNvSpPr>
            <a:spLocks noGrp="1"/>
          </p:cNvSpPr>
          <p:nvPr>
            <p:ph type="sldNum" sz="quarter" idx="11"/>
          </p:nvPr>
        </p:nvSpPr>
        <p:spPr/>
        <p:txBody>
          <a:bodyPr/>
          <a:lstStyle/>
          <a:p>
            <a:pPr>
              <a:defRPr/>
            </a:pPr>
            <a:r>
              <a:rPr lang="en-US" smtClean="0"/>
              <a:t>16-</a:t>
            </a:r>
            <a:fld id="{BF162283-0CF3-4090-AD0D-8B051B1A06AB}" type="slidenum">
              <a:rPr lang="en-US" smtClean="0"/>
              <a:pPr>
                <a:defRPr/>
              </a:pPr>
              <a:t>67</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7987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85800" y="1219200"/>
            <a:ext cx="7627938" cy="2295525"/>
          </a:xfrm>
          <a:noFill/>
        </p:spPr>
      </p:pic>
      <p:pic>
        <p:nvPicPr>
          <p:cNvPr id="7987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838" y="3505200"/>
            <a:ext cx="7637462"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eaLnBrk="1" hangingPunct="1"/>
            <a:r>
              <a:rPr lang="en-US" smtClean="0"/>
              <a:t>The Map&lt;K,V&gt; Interface (2 of 3)</a:t>
            </a:r>
          </a:p>
        </p:txBody>
      </p:sp>
      <p:sp>
        <p:nvSpPr>
          <p:cNvPr id="4" name="Slide Number Placeholder 3"/>
          <p:cNvSpPr>
            <a:spLocks noGrp="1"/>
          </p:cNvSpPr>
          <p:nvPr>
            <p:ph type="sldNum" sz="quarter" idx="11"/>
          </p:nvPr>
        </p:nvSpPr>
        <p:spPr/>
        <p:txBody>
          <a:bodyPr/>
          <a:lstStyle/>
          <a:p>
            <a:pPr>
              <a:defRPr/>
            </a:pPr>
            <a:r>
              <a:rPr lang="en-US" smtClean="0"/>
              <a:t>16-</a:t>
            </a:r>
            <a:fld id="{BA9F5447-1DC3-41A2-8E26-EAE4F756F6AD}" type="slidenum">
              <a:rPr lang="en-US" smtClean="0"/>
              <a:pPr>
                <a:defRPr/>
              </a:pPr>
              <a:t>68</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80901"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38200" y="1233488"/>
            <a:ext cx="7121525" cy="5014912"/>
          </a:xfr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r>
              <a:rPr lang="en-US" smtClean="0"/>
              <a:t>The Map&lt;K,V&gt; Interface (3 of 3)</a:t>
            </a:r>
          </a:p>
        </p:txBody>
      </p:sp>
      <p:sp>
        <p:nvSpPr>
          <p:cNvPr id="4" name="Slide Number Placeholder 3"/>
          <p:cNvSpPr>
            <a:spLocks noGrp="1"/>
          </p:cNvSpPr>
          <p:nvPr>
            <p:ph type="sldNum" sz="quarter" idx="11"/>
          </p:nvPr>
        </p:nvSpPr>
        <p:spPr/>
        <p:txBody>
          <a:bodyPr/>
          <a:lstStyle/>
          <a:p>
            <a:pPr>
              <a:defRPr/>
            </a:pPr>
            <a:r>
              <a:rPr lang="en-US" smtClean="0"/>
              <a:t>16-</a:t>
            </a:r>
            <a:fld id="{D9FBE84B-FA90-41A3-9742-DEF4D48BA1A6}" type="slidenum">
              <a:rPr lang="en-US" smtClean="0"/>
              <a:pPr>
                <a:defRPr/>
              </a:pPr>
              <a:t>69</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8192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62000" y="1752600"/>
            <a:ext cx="7456488" cy="2171700"/>
          </a:xfrm>
          <a:noFill/>
        </p:spPr>
      </p:pic>
      <p:pic>
        <p:nvPicPr>
          <p:cNvPr id="8192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886200"/>
            <a:ext cx="7608888"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3" descr="savitch_c16d02_01of10"/>
          <p:cNvPicPr preferRelativeResize="0">
            <a:picLocks noChangeAspect="1" noChangeArrowheads="1"/>
          </p:cNvPicPr>
          <p:nvPr>
            <p:custDataLst>
              <p:tags r:id="rId1"/>
            </p:custDataLst>
          </p:nvPr>
        </p:nvPicPr>
        <p:blipFill>
          <a:blip r:embed="rId4">
            <a:lum bright="-12000" contrast="24000"/>
            <a:extLst>
              <a:ext uri="{28A0092B-C50C-407E-A947-70E740481C1C}">
                <a14:useLocalDpi xmlns:a14="http://schemas.microsoft.com/office/drawing/2010/main" val="0"/>
              </a:ext>
            </a:extLst>
          </a:blip>
          <a:srcRect/>
          <a:stretch>
            <a:fillRect/>
          </a:stretch>
        </p:blipFill>
        <p:spPr bwMode="auto">
          <a:xfrm>
            <a:off x="838200" y="1600200"/>
            <a:ext cx="7772400" cy="439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14"/>
          <p:cNvSpPr>
            <a:spLocks noChangeArrowheads="1"/>
          </p:cNvSpPr>
          <p:nvPr/>
        </p:nvSpPr>
        <p:spPr bwMode="auto">
          <a:xfrm>
            <a:off x="609600" y="15240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600">
                <a:solidFill>
                  <a:srgbClr val="034CA1"/>
                </a:solidFill>
              </a:rPr>
              <a:t>Method Headings in the </a:t>
            </a:r>
            <a:r>
              <a:rPr lang="en-US" sz="3400" b="1">
                <a:solidFill>
                  <a:srgbClr val="034CA1"/>
                </a:solidFill>
                <a:latin typeface="Courier New" pitchFamily="49" charset="0"/>
              </a:rPr>
              <a:t>Collection&lt;T&gt; </a:t>
            </a:r>
            <a:r>
              <a:rPr lang="en-US" sz="3400">
                <a:solidFill>
                  <a:srgbClr val="034CA1"/>
                </a:solidFill>
              </a:rPr>
              <a:t>Interface (</a:t>
            </a:r>
            <a:r>
              <a:rPr lang="en-US" sz="3600">
                <a:solidFill>
                  <a:srgbClr val="034CA1"/>
                </a:solidFill>
              </a:rPr>
              <a:t>Part </a:t>
            </a:r>
            <a:r>
              <a:rPr lang="en-US" sz="3400">
                <a:solidFill>
                  <a:srgbClr val="034CA1"/>
                </a:solidFill>
              </a:rPr>
              <a:t>1 of 10)</a:t>
            </a:r>
          </a:p>
        </p:txBody>
      </p:sp>
      <p:sp>
        <p:nvSpPr>
          <p:cNvPr id="6" name="Slide Number Placeholder 5"/>
          <p:cNvSpPr>
            <a:spLocks noGrp="1"/>
          </p:cNvSpPr>
          <p:nvPr>
            <p:ph type="sldNum" sz="quarter" idx="11"/>
          </p:nvPr>
        </p:nvSpPr>
        <p:spPr/>
        <p:txBody>
          <a:bodyPr/>
          <a:lstStyle/>
          <a:p>
            <a:pPr>
              <a:defRPr/>
            </a:pPr>
            <a:r>
              <a:rPr lang="en-US"/>
              <a:t>16-</a:t>
            </a:r>
            <a:fld id="{416947AD-B829-4894-A564-A7E8C57942D3}" type="slidenum">
              <a:rPr lang="en-US"/>
              <a:pPr>
                <a:defRPr/>
              </a:pPr>
              <a:t>7</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eaLnBrk="1" hangingPunct="1"/>
            <a:r>
              <a:rPr lang="en-US" smtClean="0"/>
              <a:t>Concrete Map Classes</a:t>
            </a:r>
          </a:p>
        </p:txBody>
      </p:sp>
      <p:sp>
        <p:nvSpPr>
          <p:cNvPr id="82947" name="Content Placeholder 2"/>
          <p:cNvSpPr>
            <a:spLocks noGrp="1"/>
          </p:cNvSpPr>
          <p:nvPr>
            <p:ph idx="1"/>
          </p:nvPr>
        </p:nvSpPr>
        <p:spPr/>
        <p:txBody>
          <a:bodyPr/>
          <a:lstStyle/>
          <a:p>
            <a:pPr eaLnBrk="1" hangingPunct="1"/>
            <a:r>
              <a:rPr lang="en-US" sz="2800" smtClean="0"/>
              <a:t>Normally you will use an instance of a Concrete Map Class</a:t>
            </a:r>
          </a:p>
          <a:p>
            <a:pPr eaLnBrk="1" hangingPunct="1"/>
            <a:r>
              <a:rPr lang="en-US" sz="2800" smtClean="0"/>
              <a:t>Here we discuss the </a:t>
            </a:r>
            <a:r>
              <a:rPr lang="en-US" sz="2800" smtClean="0">
                <a:latin typeface="Courier New" pitchFamily="49" charset="0"/>
                <a:cs typeface="Courier New" pitchFamily="49" charset="0"/>
              </a:rPr>
              <a:t>HashMap&lt;K,V&gt;</a:t>
            </a:r>
            <a:r>
              <a:rPr lang="en-US" sz="2800" smtClean="0"/>
              <a:t> Class</a:t>
            </a:r>
          </a:p>
          <a:p>
            <a:pPr lvl="1" eaLnBrk="1" hangingPunct="1"/>
            <a:r>
              <a:rPr lang="en-US" sz="2400" smtClean="0"/>
              <a:t>Internally, the class uses a hash table similar to what was discussed in Chapter 15.</a:t>
            </a:r>
          </a:p>
          <a:p>
            <a:pPr lvl="1" eaLnBrk="1" hangingPunct="1"/>
            <a:r>
              <a:rPr lang="en-US" sz="2400" smtClean="0"/>
              <a:t>No guarantee as to the order of elements placed in the map.  </a:t>
            </a:r>
          </a:p>
          <a:p>
            <a:pPr lvl="1" eaLnBrk="1" hangingPunct="1"/>
            <a:r>
              <a:rPr lang="en-US" sz="2400" smtClean="0"/>
              <a:t>If you require order then you should use the </a:t>
            </a:r>
            <a:r>
              <a:rPr lang="en-US" sz="2400" smtClean="0">
                <a:latin typeface="Courier New" pitchFamily="49" charset="0"/>
                <a:cs typeface="Courier New" pitchFamily="49" charset="0"/>
              </a:rPr>
              <a:t>TreeMap&lt;K,V&gt; </a:t>
            </a:r>
            <a:r>
              <a:rPr lang="en-US" sz="2400" smtClean="0"/>
              <a:t>class or the </a:t>
            </a:r>
            <a:r>
              <a:rPr lang="en-US" sz="2400" smtClean="0">
                <a:latin typeface="Courier New" pitchFamily="49" charset="0"/>
                <a:cs typeface="Courier New" pitchFamily="49" charset="0"/>
              </a:rPr>
              <a:t>LinkedHashMap&lt;K,V&gt;</a:t>
            </a:r>
            <a:r>
              <a:rPr lang="en-US" sz="2400" smtClean="0"/>
              <a:t> class</a:t>
            </a:r>
          </a:p>
        </p:txBody>
      </p:sp>
      <p:sp>
        <p:nvSpPr>
          <p:cNvPr id="4" name="Slide Number Placeholder 3"/>
          <p:cNvSpPr>
            <a:spLocks noGrp="1"/>
          </p:cNvSpPr>
          <p:nvPr>
            <p:ph type="sldNum" sz="quarter" idx="11"/>
          </p:nvPr>
        </p:nvSpPr>
        <p:spPr/>
        <p:txBody>
          <a:bodyPr/>
          <a:lstStyle/>
          <a:p>
            <a:pPr>
              <a:defRPr/>
            </a:pPr>
            <a:r>
              <a:rPr lang="en-US" smtClean="0"/>
              <a:t>16-</a:t>
            </a:r>
            <a:fld id="{98C27C64-588D-4377-93BE-E36B33082BC9}" type="slidenum">
              <a:rPr lang="en-US" smtClean="0"/>
              <a:pPr>
                <a:defRPr/>
              </a:pPr>
              <a:t>70</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pPr eaLnBrk="1" hangingPunct="1"/>
            <a:r>
              <a:rPr lang="en-US" smtClean="0"/>
              <a:t>HashMap&lt;K,V&gt; Class</a:t>
            </a:r>
          </a:p>
        </p:txBody>
      </p:sp>
      <p:sp>
        <p:nvSpPr>
          <p:cNvPr id="83971" name="Content Placeholder 2"/>
          <p:cNvSpPr>
            <a:spLocks noGrp="1"/>
          </p:cNvSpPr>
          <p:nvPr>
            <p:ph idx="1"/>
          </p:nvPr>
        </p:nvSpPr>
        <p:spPr/>
        <p:txBody>
          <a:bodyPr/>
          <a:lstStyle/>
          <a:p>
            <a:pPr eaLnBrk="1" hangingPunct="1"/>
            <a:r>
              <a:rPr lang="en-US" sz="2400" smtClean="0"/>
              <a:t>The initial capacity specifies how many “buckets” exist in the hash table.  </a:t>
            </a:r>
          </a:p>
          <a:p>
            <a:pPr lvl="1" eaLnBrk="1" hangingPunct="1"/>
            <a:r>
              <a:rPr lang="en-US" sz="2000" smtClean="0"/>
              <a:t>This would be analogous to the size of the array of the hash table covered in Chapter 15.  </a:t>
            </a:r>
          </a:p>
          <a:p>
            <a:pPr lvl="1" eaLnBrk="1" hangingPunct="1"/>
            <a:r>
              <a:rPr lang="en-US" sz="2000" smtClean="0"/>
              <a:t>A larger initial capacity results in faster performance but uses more memory</a:t>
            </a:r>
          </a:p>
          <a:p>
            <a:pPr eaLnBrk="1" hangingPunct="1"/>
            <a:r>
              <a:rPr lang="en-US" sz="2400" smtClean="0"/>
              <a:t>The load factor is a number between 0 and 1.  </a:t>
            </a:r>
          </a:p>
          <a:p>
            <a:pPr lvl="1" eaLnBrk="1" hangingPunct="1"/>
            <a:r>
              <a:rPr lang="en-US" sz="2000" smtClean="0"/>
              <a:t>This variable specifies a percentage such that if the number of elements added to the hash table exceeds the load factor then the capacity of the hash table is automatically increased.  </a:t>
            </a:r>
          </a:p>
          <a:p>
            <a:pPr eaLnBrk="1" hangingPunct="1"/>
            <a:r>
              <a:rPr lang="en-US" sz="2400" smtClean="0"/>
              <a:t>The default load factor is 0.75 and the default initial capacity is 16</a:t>
            </a:r>
          </a:p>
        </p:txBody>
      </p:sp>
      <p:sp>
        <p:nvSpPr>
          <p:cNvPr id="4" name="Slide Number Placeholder 3"/>
          <p:cNvSpPr>
            <a:spLocks noGrp="1"/>
          </p:cNvSpPr>
          <p:nvPr>
            <p:ph type="sldNum" sz="quarter" idx="11"/>
          </p:nvPr>
        </p:nvSpPr>
        <p:spPr/>
        <p:txBody>
          <a:bodyPr/>
          <a:lstStyle/>
          <a:p>
            <a:pPr>
              <a:defRPr/>
            </a:pPr>
            <a:r>
              <a:rPr lang="en-US" dirty="0" smtClean="0"/>
              <a:t>16-</a:t>
            </a:r>
            <a:fld id="{853DA079-2C9C-4240-9E59-0AF3A2AFAC0E}" type="slidenum">
              <a:rPr lang="en-US" smtClean="0"/>
              <a:pPr>
                <a:defRPr/>
              </a:pPr>
              <a:t>71</a:t>
            </a:fld>
            <a:endParaRPr lang="en-US" dirty="0"/>
          </a:p>
        </p:txBody>
      </p:sp>
      <p:sp>
        <p:nvSpPr>
          <p:cNvPr id="5" name="Footer Placeholder 4"/>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eaLnBrk="1" hangingPunct="1"/>
            <a:r>
              <a:rPr lang="en-US" smtClean="0"/>
              <a:t>The HashMap&lt;K,V&gt; Class (1 of 2)</a:t>
            </a:r>
          </a:p>
        </p:txBody>
      </p:sp>
      <p:sp>
        <p:nvSpPr>
          <p:cNvPr id="4" name="Slide Number Placeholder 3"/>
          <p:cNvSpPr>
            <a:spLocks noGrp="1"/>
          </p:cNvSpPr>
          <p:nvPr>
            <p:ph type="sldNum" sz="quarter" idx="11"/>
          </p:nvPr>
        </p:nvSpPr>
        <p:spPr/>
        <p:txBody>
          <a:bodyPr/>
          <a:lstStyle/>
          <a:p>
            <a:pPr>
              <a:defRPr/>
            </a:pPr>
            <a:r>
              <a:rPr lang="en-US" smtClean="0"/>
              <a:t>16-</a:t>
            </a:r>
            <a:fld id="{465AFCB0-1C3C-4771-B348-11892D6B7AB2}" type="slidenum">
              <a:rPr lang="en-US" smtClean="0"/>
              <a:pPr>
                <a:defRPr/>
              </a:pPr>
              <a:t>72</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8499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14400" y="1249363"/>
            <a:ext cx="7102475" cy="5075237"/>
          </a:xfr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pPr eaLnBrk="1" hangingPunct="1"/>
            <a:r>
              <a:rPr lang="en-US" smtClean="0"/>
              <a:t>The HashMap&lt;K,V&gt; Class (2 of 2)</a:t>
            </a:r>
          </a:p>
        </p:txBody>
      </p:sp>
      <p:sp>
        <p:nvSpPr>
          <p:cNvPr id="4" name="Slide Number Placeholder 3"/>
          <p:cNvSpPr>
            <a:spLocks noGrp="1"/>
          </p:cNvSpPr>
          <p:nvPr>
            <p:ph type="sldNum" sz="quarter" idx="11"/>
          </p:nvPr>
        </p:nvSpPr>
        <p:spPr/>
        <p:txBody>
          <a:bodyPr/>
          <a:lstStyle/>
          <a:p>
            <a:pPr>
              <a:defRPr/>
            </a:pPr>
            <a:r>
              <a:rPr lang="en-US" smtClean="0"/>
              <a:t>16-</a:t>
            </a:r>
            <a:fld id="{38401CAD-B75F-4B2E-B5F5-576AABB68C7F}" type="slidenum">
              <a:rPr lang="en-US" smtClean="0"/>
              <a:pPr>
                <a:defRPr/>
              </a:pPr>
              <a:t>73</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86021"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838200" y="1524000"/>
            <a:ext cx="7532688" cy="2505075"/>
          </a:xfrm>
          <a:noFill/>
        </p:spPr>
      </p:pic>
      <p:sp>
        <p:nvSpPr>
          <p:cNvPr id="86022" name="TextBox 6"/>
          <p:cNvSpPr txBox="1">
            <a:spLocks noChangeArrowheads="1"/>
          </p:cNvSpPr>
          <p:nvPr/>
        </p:nvSpPr>
        <p:spPr bwMode="auto">
          <a:xfrm>
            <a:off x="1219200" y="4800600"/>
            <a:ext cx="63341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All of the Map Interface methods are supported, such as </a:t>
            </a:r>
            <a:r>
              <a:rPr lang="en-US">
                <a:latin typeface="Courier New" pitchFamily="49" charset="0"/>
                <a:cs typeface="Courier New" pitchFamily="49" charset="0"/>
              </a:rPr>
              <a:t>get</a:t>
            </a:r>
          </a:p>
          <a:p>
            <a:pPr eaLnBrk="1" hangingPunct="1"/>
            <a:r>
              <a:rPr lang="en-US"/>
              <a:t>and </a:t>
            </a:r>
            <a:r>
              <a:rPr lang="en-US">
                <a:latin typeface="Courier New" pitchFamily="49" charset="0"/>
                <a:cs typeface="Courier New" pitchFamily="49" charset="0"/>
              </a:rPr>
              <a:t>put</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457200" y="-228600"/>
            <a:ext cx="8229600" cy="1143000"/>
          </a:xfrm>
        </p:spPr>
        <p:txBody>
          <a:bodyPr/>
          <a:lstStyle/>
          <a:p>
            <a:pPr eaLnBrk="1" hangingPunct="1"/>
            <a:r>
              <a:rPr lang="en-US" smtClean="0"/>
              <a:t>HashMap Example (1 of 3)</a:t>
            </a:r>
          </a:p>
        </p:txBody>
      </p:sp>
      <p:sp>
        <p:nvSpPr>
          <p:cNvPr id="4" name="Slide Number Placeholder 3"/>
          <p:cNvSpPr>
            <a:spLocks noGrp="1"/>
          </p:cNvSpPr>
          <p:nvPr>
            <p:ph type="sldNum" sz="quarter" idx="11"/>
          </p:nvPr>
        </p:nvSpPr>
        <p:spPr/>
        <p:txBody>
          <a:bodyPr/>
          <a:lstStyle/>
          <a:p>
            <a:pPr>
              <a:defRPr/>
            </a:pPr>
            <a:r>
              <a:rPr lang="en-US" smtClean="0"/>
              <a:t>16-</a:t>
            </a:r>
            <a:fld id="{067C0947-D44B-4947-A12F-12C89E542AF8}" type="slidenum">
              <a:rPr lang="en-US" smtClean="0"/>
              <a:pPr>
                <a:defRPr/>
              </a:pPr>
              <a:t>74</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
        <p:nvSpPr>
          <p:cNvPr id="87045" name="TextBox 5"/>
          <p:cNvSpPr txBox="1">
            <a:spLocks noChangeArrowheads="1"/>
          </p:cNvSpPr>
          <p:nvPr/>
        </p:nvSpPr>
        <p:spPr bwMode="auto">
          <a:xfrm>
            <a:off x="381000" y="762000"/>
            <a:ext cx="8564563" cy="583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latin typeface="Courier New" pitchFamily="49" charset="0"/>
                <a:cs typeface="Courier New" pitchFamily="49" charset="0"/>
              </a:rPr>
              <a:t>1	// This class uses the Employee class defined in Chapter 7.</a:t>
            </a:r>
          </a:p>
          <a:p>
            <a:pPr eaLnBrk="1" hangingPunct="1"/>
            <a:r>
              <a:rPr lang="en-US" sz="1400">
                <a:latin typeface="Courier New" pitchFamily="49" charset="0"/>
                <a:cs typeface="Courier New" pitchFamily="49" charset="0"/>
              </a:rPr>
              <a:t>2	import java.util.HashMap;</a:t>
            </a:r>
          </a:p>
          <a:p>
            <a:pPr eaLnBrk="1" hangingPunct="1"/>
            <a:r>
              <a:rPr lang="en-US" sz="1400">
                <a:latin typeface="Courier New" pitchFamily="49" charset="0"/>
                <a:cs typeface="Courier New" pitchFamily="49" charset="0"/>
              </a:rPr>
              <a:t>3	import java.util.Scanner;</a:t>
            </a:r>
          </a:p>
          <a:p>
            <a:pPr eaLnBrk="1" hangingPunct="1"/>
            <a:r>
              <a:rPr lang="en-US" sz="1400">
                <a:latin typeface="Courier New" pitchFamily="49" charset="0"/>
                <a:cs typeface="Courier New" pitchFamily="49" charset="0"/>
              </a:rPr>
              <a:t>4	public class HashMapDemo</a:t>
            </a:r>
          </a:p>
          <a:p>
            <a:pPr eaLnBrk="1" hangingPunct="1"/>
            <a:r>
              <a:rPr lang="en-US" sz="1400">
                <a:latin typeface="Courier New" pitchFamily="49" charset="0"/>
                <a:cs typeface="Courier New" pitchFamily="49" charset="0"/>
              </a:rPr>
              <a:t>5	{</a:t>
            </a:r>
          </a:p>
          <a:p>
            <a:pPr eaLnBrk="1" hangingPunct="1"/>
            <a:r>
              <a:rPr lang="en-US" sz="1400">
                <a:latin typeface="Courier New" pitchFamily="49" charset="0"/>
                <a:cs typeface="Courier New" pitchFamily="49" charset="0"/>
              </a:rPr>
              <a:t>6	  public static void main(String[] args)</a:t>
            </a:r>
          </a:p>
          <a:p>
            <a:pPr eaLnBrk="1" hangingPunct="1"/>
            <a:r>
              <a:rPr lang="en-US" sz="1400">
                <a:latin typeface="Courier New" pitchFamily="49" charset="0"/>
                <a:cs typeface="Courier New" pitchFamily="49" charset="0"/>
              </a:rPr>
              <a:t>7	  {</a:t>
            </a:r>
          </a:p>
          <a:p>
            <a:pPr eaLnBrk="1" hangingPunct="1"/>
            <a:r>
              <a:rPr lang="en-US" sz="1400">
                <a:latin typeface="Courier New" pitchFamily="49" charset="0"/>
                <a:cs typeface="Courier New" pitchFamily="49" charset="0"/>
              </a:rPr>
              <a:t>8	 	// First create a hashmap with an initial size of 10 and</a:t>
            </a:r>
          </a:p>
          <a:p>
            <a:pPr eaLnBrk="1" hangingPunct="1"/>
            <a:r>
              <a:rPr lang="en-US" sz="1400">
                <a:latin typeface="Courier New" pitchFamily="49" charset="0"/>
                <a:cs typeface="Courier New" pitchFamily="49" charset="0"/>
              </a:rPr>
              <a:t>9		// the default load factor</a:t>
            </a:r>
          </a:p>
          <a:p>
            <a:pPr eaLnBrk="1" hangingPunct="1"/>
            <a:r>
              <a:rPr lang="en-US" sz="1400">
                <a:latin typeface="Courier New" pitchFamily="49" charset="0"/>
                <a:cs typeface="Courier New" pitchFamily="49" charset="0"/>
              </a:rPr>
              <a:t>10		HashMap&lt;String,Employee&gt; employees =</a:t>
            </a:r>
          </a:p>
          <a:p>
            <a:pPr eaLnBrk="1" hangingPunct="1"/>
            <a:r>
              <a:rPr lang="en-US" sz="1400">
                <a:latin typeface="Courier New" pitchFamily="49" charset="0"/>
                <a:cs typeface="Courier New" pitchFamily="49" charset="0"/>
              </a:rPr>
              <a:t>11			new HashMap&lt;String,Employee&gt;(10);</a:t>
            </a:r>
          </a:p>
          <a:p>
            <a:pPr eaLnBrk="1" hangingPunct="1"/>
            <a:r>
              <a:rPr lang="en-US" sz="1400">
                <a:latin typeface="Courier New" pitchFamily="49" charset="0"/>
                <a:cs typeface="Courier New" pitchFamily="49" charset="0"/>
              </a:rPr>
              <a:t>	</a:t>
            </a:r>
          </a:p>
          <a:p>
            <a:pPr eaLnBrk="1" hangingPunct="1"/>
            <a:r>
              <a:rPr lang="en-US" sz="1400">
                <a:latin typeface="Courier New" pitchFamily="49" charset="0"/>
                <a:cs typeface="Courier New" pitchFamily="49" charset="0"/>
              </a:rPr>
              <a:t>12		// Add several employees objects to the map using</a:t>
            </a:r>
          </a:p>
          <a:p>
            <a:pPr eaLnBrk="1" hangingPunct="1"/>
            <a:r>
              <a:rPr lang="en-US" sz="1400">
                <a:latin typeface="Courier New" pitchFamily="49" charset="0"/>
                <a:cs typeface="Courier New" pitchFamily="49" charset="0"/>
              </a:rPr>
              <a:t>13		// their name as the key</a:t>
            </a:r>
          </a:p>
          <a:p>
            <a:pPr eaLnBrk="1" hangingPunct="1"/>
            <a:r>
              <a:rPr lang="en-US" sz="1400">
                <a:latin typeface="Courier New" pitchFamily="49" charset="0"/>
                <a:cs typeface="Courier New" pitchFamily="49" charset="0"/>
              </a:rPr>
              <a:t>14		employees.put("Joe",</a:t>
            </a:r>
          </a:p>
          <a:p>
            <a:pPr eaLnBrk="1" hangingPunct="1"/>
            <a:r>
              <a:rPr lang="en-US" sz="1400">
                <a:latin typeface="Courier New" pitchFamily="49" charset="0"/>
                <a:cs typeface="Courier New" pitchFamily="49" charset="0"/>
              </a:rPr>
              <a:t>15			new Employee("Joe",new Date("September", 15, 1970)));</a:t>
            </a:r>
          </a:p>
          <a:p>
            <a:pPr eaLnBrk="1" hangingPunct="1"/>
            <a:r>
              <a:rPr lang="en-US" sz="1400">
                <a:latin typeface="Courier New" pitchFamily="49" charset="0"/>
                <a:cs typeface="Courier New" pitchFamily="49" charset="0"/>
              </a:rPr>
              <a:t>16		employees.put("Andy",</a:t>
            </a:r>
          </a:p>
          <a:p>
            <a:pPr eaLnBrk="1" hangingPunct="1"/>
            <a:r>
              <a:rPr lang="en-US" sz="1400">
                <a:latin typeface="Courier New" pitchFamily="49" charset="0"/>
                <a:cs typeface="Courier New" pitchFamily="49" charset="0"/>
              </a:rPr>
              <a:t>17			new Employee("Andy",new Date("August", 22, 1971)));</a:t>
            </a:r>
          </a:p>
          <a:p>
            <a:pPr eaLnBrk="1" hangingPunct="1"/>
            <a:r>
              <a:rPr lang="en-US" sz="1400">
                <a:latin typeface="Courier New" pitchFamily="49" charset="0"/>
                <a:cs typeface="Courier New" pitchFamily="49" charset="0"/>
              </a:rPr>
              <a:t>18		employees.put("Greg",</a:t>
            </a:r>
          </a:p>
          <a:p>
            <a:pPr eaLnBrk="1" hangingPunct="1"/>
            <a:r>
              <a:rPr lang="en-US" sz="1400">
                <a:latin typeface="Courier New" pitchFamily="49" charset="0"/>
                <a:cs typeface="Courier New" pitchFamily="49" charset="0"/>
              </a:rPr>
              <a:t>19			new Employee("Greg",new Date("March", 9, 1972)));</a:t>
            </a:r>
          </a:p>
          <a:p>
            <a:pPr eaLnBrk="1" hangingPunct="1"/>
            <a:r>
              <a:rPr lang="en-US" sz="1400">
                <a:latin typeface="Courier New" pitchFamily="49" charset="0"/>
                <a:cs typeface="Courier New" pitchFamily="49" charset="0"/>
              </a:rPr>
              <a:t>20		employees.put("Kiki",</a:t>
            </a:r>
          </a:p>
          <a:p>
            <a:pPr eaLnBrk="1" hangingPunct="1"/>
            <a:r>
              <a:rPr lang="en-US" sz="1400">
                <a:latin typeface="Courier New" pitchFamily="49" charset="0"/>
                <a:cs typeface="Courier New" pitchFamily="49" charset="0"/>
              </a:rPr>
              <a:t>21			new Employee("Kiki",new Date("October", 8, 1970)));</a:t>
            </a:r>
          </a:p>
          <a:p>
            <a:pPr eaLnBrk="1" hangingPunct="1"/>
            <a:r>
              <a:rPr lang="en-US" sz="1400">
                <a:latin typeface="Courier New" pitchFamily="49" charset="0"/>
                <a:cs typeface="Courier New" pitchFamily="49" charset="0"/>
              </a:rPr>
              <a:t>22		employees.put("Antoinette",</a:t>
            </a:r>
          </a:p>
          <a:p>
            <a:pPr eaLnBrk="1" hangingPunct="1"/>
            <a:r>
              <a:rPr lang="en-US" sz="1400">
                <a:latin typeface="Courier New" pitchFamily="49" charset="0"/>
                <a:cs typeface="Courier New" pitchFamily="49" charset="0"/>
              </a:rPr>
              <a:t>23			new Employee("Antoinette",new Date("May", 2, 1959)));</a:t>
            </a:r>
          </a:p>
          <a:p>
            <a:pPr eaLnBrk="1" hangingPunct="1"/>
            <a:r>
              <a:rPr lang="en-US" sz="1400">
                <a:latin typeface="Courier New" pitchFamily="49" charset="0"/>
                <a:cs typeface="Courier New" pitchFamily="49" charset="0"/>
              </a:rPr>
              <a:t>24		System.out.print("Added Joe, Andy, Greg, Kiki, ");</a:t>
            </a:r>
          </a:p>
          <a:p>
            <a:pPr eaLnBrk="1" hangingPunct="1"/>
            <a:r>
              <a:rPr lang="en-US" sz="1400">
                <a:latin typeface="Courier New" pitchFamily="49" charset="0"/>
                <a:cs typeface="Courier New" pitchFamily="49" charset="0"/>
              </a:rPr>
              <a:t>25		System.out.println("and Antoinette to the map.");</a:t>
            </a:r>
          </a:p>
          <a:p>
            <a:pPr eaLnBrk="1" hangingPunct="1"/>
            <a:endParaRPr lang="en-US" sz="140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457200" y="-228600"/>
            <a:ext cx="8229600" cy="1143000"/>
          </a:xfrm>
        </p:spPr>
        <p:txBody>
          <a:bodyPr/>
          <a:lstStyle/>
          <a:p>
            <a:pPr eaLnBrk="1" hangingPunct="1"/>
            <a:r>
              <a:rPr lang="en-US" smtClean="0"/>
              <a:t>HashMap Example (2 of 3)</a:t>
            </a:r>
          </a:p>
        </p:txBody>
      </p:sp>
      <p:sp>
        <p:nvSpPr>
          <p:cNvPr id="4" name="Slide Number Placeholder 3"/>
          <p:cNvSpPr>
            <a:spLocks noGrp="1"/>
          </p:cNvSpPr>
          <p:nvPr>
            <p:ph type="sldNum" sz="quarter" idx="11"/>
          </p:nvPr>
        </p:nvSpPr>
        <p:spPr/>
        <p:txBody>
          <a:bodyPr/>
          <a:lstStyle/>
          <a:p>
            <a:pPr>
              <a:defRPr/>
            </a:pPr>
            <a:r>
              <a:rPr lang="en-US" smtClean="0"/>
              <a:t>16-</a:t>
            </a:r>
            <a:fld id="{A55C9FA9-301B-4A24-AA7A-2B2EA0A477CB}" type="slidenum">
              <a:rPr lang="en-US" smtClean="0"/>
              <a:pPr>
                <a:defRPr/>
              </a:pPr>
              <a:t>75</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
        <p:nvSpPr>
          <p:cNvPr id="88069" name="TextBox 5"/>
          <p:cNvSpPr txBox="1">
            <a:spLocks noChangeArrowheads="1"/>
          </p:cNvSpPr>
          <p:nvPr/>
        </p:nvSpPr>
        <p:spPr bwMode="auto">
          <a:xfrm>
            <a:off x="304800" y="1066800"/>
            <a:ext cx="8501063" cy="477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400">
                <a:latin typeface="Courier New" pitchFamily="49" charset="0"/>
                <a:cs typeface="Courier New" pitchFamily="49" charset="0"/>
              </a:rPr>
              <a:t>26		// Ask the user to type a name.  If found in the map,</a:t>
            </a:r>
          </a:p>
          <a:p>
            <a:pPr eaLnBrk="1" hangingPunct="1"/>
            <a:r>
              <a:rPr lang="en-US" sz="1400">
                <a:latin typeface="Courier New" pitchFamily="49" charset="0"/>
                <a:cs typeface="Courier New" pitchFamily="49" charset="0"/>
              </a:rPr>
              <a:t>27		// print it out.</a:t>
            </a:r>
          </a:p>
          <a:p>
            <a:pPr eaLnBrk="1" hangingPunct="1"/>
            <a:r>
              <a:rPr lang="en-US" sz="1400">
                <a:latin typeface="Courier New" pitchFamily="49" charset="0"/>
                <a:cs typeface="Courier New" pitchFamily="49" charset="0"/>
              </a:rPr>
              <a:t>28		Scanner keyboard = new Scanner(System.in);</a:t>
            </a:r>
          </a:p>
          <a:p>
            <a:pPr eaLnBrk="1" hangingPunct="1"/>
            <a:r>
              <a:rPr lang="en-US" sz="1400">
                <a:latin typeface="Courier New" pitchFamily="49" charset="0"/>
                <a:cs typeface="Courier New" pitchFamily="49" charset="0"/>
              </a:rPr>
              <a:t>29		String name = "";</a:t>
            </a:r>
          </a:p>
          <a:p>
            <a:pPr eaLnBrk="1" hangingPunct="1"/>
            <a:r>
              <a:rPr lang="en-US" sz="1400">
                <a:latin typeface="Courier New" pitchFamily="49" charset="0"/>
                <a:cs typeface="Courier New" pitchFamily="49" charset="0"/>
              </a:rPr>
              <a:t>30		do</a:t>
            </a:r>
          </a:p>
          <a:p>
            <a:pPr eaLnBrk="1" hangingPunct="1"/>
            <a:r>
              <a:rPr lang="en-US" sz="1400">
                <a:latin typeface="Courier New" pitchFamily="49" charset="0"/>
                <a:cs typeface="Courier New" pitchFamily="49" charset="0"/>
              </a:rPr>
              <a:t>31		{</a:t>
            </a:r>
          </a:p>
          <a:p>
            <a:pPr eaLnBrk="1" hangingPunct="1"/>
            <a:r>
              <a:rPr lang="en-US" sz="1400">
                <a:latin typeface="Courier New" pitchFamily="49" charset="0"/>
                <a:cs typeface="Courier New" pitchFamily="49" charset="0"/>
              </a:rPr>
              <a:t>32	 	  System.out.print("\nEnter a name to look up in the map. ");</a:t>
            </a:r>
          </a:p>
          <a:p>
            <a:pPr eaLnBrk="1" hangingPunct="1"/>
            <a:r>
              <a:rPr lang="en-US" sz="1400">
                <a:latin typeface="Courier New" pitchFamily="49" charset="0"/>
                <a:cs typeface="Courier New" pitchFamily="49" charset="0"/>
              </a:rPr>
              <a:t>33		  System.out.println("Press enter to quit.");</a:t>
            </a:r>
          </a:p>
          <a:p>
            <a:pPr eaLnBrk="1" hangingPunct="1"/>
            <a:r>
              <a:rPr lang="en-US" sz="1400">
                <a:latin typeface="Courier New" pitchFamily="49" charset="0"/>
                <a:cs typeface="Courier New" pitchFamily="49" charset="0"/>
              </a:rPr>
              <a:t>34		  name = keyboard.nextLine();</a:t>
            </a:r>
          </a:p>
          <a:p>
            <a:pPr eaLnBrk="1" hangingPunct="1"/>
            <a:r>
              <a:rPr lang="en-US" sz="1400">
                <a:latin typeface="Courier New" pitchFamily="49" charset="0"/>
                <a:cs typeface="Courier New" pitchFamily="49" charset="0"/>
              </a:rPr>
              <a:t>35		  if (employees.containsKey(name))</a:t>
            </a:r>
          </a:p>
          <a:p>
            <a:pPr eaLnBrk="1" hangingPunct="1"/>
            <a:r>
              <a:rPr lang="en-US" sz="1400">
                <a:latin typeface="Courier New" pitchFamily="49" charset="0"/>
                <a:cs typeface="Courier New" pitchFamily="49" charset="0"/>
              </a:rPr>
              <a:t>36		  {</a:t>
            </a:r>
          </a:p>
          <a:p>
            <a:pPr eaLnBrk="1" hangingPunct="1"/>
            <a:r>
              <a:rPr lang="en-US" sz="1400">
                <a:latin typeface="Courier New" pitchFamily="49" charset="0"/>
                <a:cs typeface="Courier New" pitchFamily="49" charset="0"/>
              </a:rPr>
              <a:t>37		    Employee e = employees.get(name);</a:t>
            </a:r>
          </a:p>
          <a:p>
            <a:pPr eaLnBrk="1" hangingPunct="1"/>
            <a:r>
              <a:rPr lang="en-US" sz="1400">
                <a:latin typeface="Courier New" pitchFamily="49" charset="0"/>
                <a:cs typeface="Courier New" pitchFamily="49" charset="0"/>
              </a:rPr>
              <a:t>38		    System.out.println("Name found: " + e.toString());</a:t>
            </a:r>
          </a:p>
          <a:p>
            <a:pPr eaLnBrk="1" hangingPunct="1"/>
            <a:r>
              <a:rPr lang="en-US" sz="1400">
                <a:latin typeface="Courier New" pitchFamily="49" charset="0"/>
                <a:cs typeface="Courier New" pitchFamily="49" charset="0"/>
              </a:rPr>
              <a:t>39		  }</a:t>
            </a:r>
          </a:p>
          <a:p>
            <a:pPr eaLnBrk="1" hangingPunct="1"/>
            <a:r>
              <a:rPr lang="en-US" sz="1400">
                <a:latin typeface="Courier New" pitchFamily="49" charset="0"/>
                <a:cs typeface="Courier New" pitchFamily="49" charset="0"/>
              </a:rPr>
              <a:t>40		  else if (!name.equals(""))</a:t>
            </a:r>
          </a:p>
          <a:p>
            <a:pPr eaLnBrk="1" hangingPunct="1"/>
            <a:r>
              <a:rPr lang="en-US" sz="1400">
                <a:latin typeface="Courier New" pitchFamily="49" charset="0"/>
                <a:cs typeface="Courier New" pitchFamily="49" charset="0"/>
              </a:rPr>
              <a:t>41		  {</a:t>
            </a:r>
          </a:p>
          <a:p>
            <a:pPr eaLnBrk="1" hangingPunct="1"/>
            <a:r>
              <a:rPr lang="en-US" sz="1400">
                <a:latin typeface="Courier New" pitchFamily="49" charset="0"/>
                <a:cs typeface="Courier New" pitchFamily="49" charset="0"/>
              </a:rPr>
              <a:t>42		    System.out.println("Name not found.");</a:t>
            </a:r>
          </a:p>
          <a:p>
            <a:pPr eaLnBrk="1" hangingPunct="1"/>
            <a:r>
              <a:rPr lang="en-US" sz="1400">
                <a:latin typeface="Courier New" pitchFamily="49" charset="0"/>
                <a:cs typeface="Courier New" pitchFamily="49" charset="0"/>
              </a:rPr>
              <a:t>43		  }</a:t>
            </a:r>
          </a:p>
          <a:p>
            <a:pPr eaLnBrk="1" hangingPunct="1"/>
            <a:r>
              <a:rPr lang="en-US" sz="1400">
                <a:latin typeface="Courier New" pitchFamily="49" charset="0"/>
                <a:cs typeface="Courier New" pitchFamily="49" charset="0"/>
              </a:rPr>
              <a:t>44		} while (!name.equals(""));</a:t>
            </a:r>
          </a:p>
          <a:p>
            <a:pPr eaLnBrk="1" hangingPunct="1"/>
            <a:r>
              <a:rPr lang="en-US" sz="1400">
                <a:latin typeface="Courier New" pitchFamily="49" charset="0"/>
                <a:cs typeface="Courier New" pitchFamily="49" charset="0"/>
              </a:rPr>
              <a:t>45	}</a:t>
            </a:r>
          </a:p>
          <a:p>
            <a:pPr eaLnBrk="1" hangingPunct="1"/>
            <a:r>
              <a:rPr lang="en-US" sz="1400">
                <a:latin typeface="Courier New" pitchFamily="49" charset="0"/>
                <a:cs typeface="Courier New" pitchFamily="49" charset="0"/>
              </a:rPr>
              <a:t>46 }</a:t>
            </a:r>
          </a:p>
          <a:p>
            <a:pPr eaLnBrk="1" hangingPunct="1"/>
            <a:endParaRPr lang="en-US" sz="140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457200" y="-228600"/>
            <a:ext cx="8229600" cy="1143000"/>
          </a:xfrm>
        </p:spPr>
        <p:txBody>
          <a:bodyPr/>
          <a:lstStyle/>
          <a:p>
            <a:pPr eaLnBrk="1" hangingPunct="1"/>
            <a:r>
              <a:rPr lang="en-US" smtClean="0"/>
              <a:t>HashMap Example (3 of 3)</a:t>
            </a:r>
          </a:p>
        </p:txBody>
      </p:sp>
      <p:sp>
        <p:nvSpPr>
          <p:cNvPr id="4" name="Slide Number Placeholder 3"/>
          <p:cNvSpPr>
            <a:spLocks noGrp="1"/>
          </p:cNvSpPr>
          <p:nvPr>
            <p:ph type="sldNum" sz="quarter" idx="11"/>
          </p:nvPr>
        </p:nvSpPr>
        <p:spPr/>
        <p:txBody>
          <a:bodyPr/>
          <a:lstStyle/>
          <a:p>
            <a:pPr>
              <a:defRPr/>
            </a:pPr>
            <a:r>
              <a:rPr lang="en-US" smtClean="0"/>
              <a:t>16-</a:t>
            </a:r>
            <a:fld id="{00C126FF-C743-434F-A9A1-0F1BB6F87A8B}" type="slidenum">
              <a:rPr lang="en-US" smtClean="0"/>
              <a:pPr>
                <a:defRPr/>
              </a:pPr>
              <a:t>76</a:t>
            </a:fld>
            <a:endParaRPr lang="en-US"/>
          </a:p>
        </p:txBody>
      </p:sp>
      <p:sp>
        <p:nvSpPr>
          <p:cNvPr id="5" name="Footer Placeholder 4"/>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
        <p:nvSpPr>
          <p:cNvPr id="89093" name="TextBox 5"/>
          <p:cNvSpPr txBox="1">
            <a:spLocks noChangeArrowheads="1"/>
          </p:cNvSpPr>
          <p:nvPr/>
        </p:nvSpPr>
        <p:spPr bwMode="auto">
          <a:xfrm>
            <a:off x="381000" y="762000"/>
            <a:ext cx="6140450"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latin typeface="Courier New" pitchFamily="49" charset="0"/>
                <a:cs typeface="Courier New" pitchFamily="49" charset="0"/>
              </a:rPr>
              <a:t>SAMPLE DIALOGUE </a:t>
            </a:r>
          </a:p>
          <a:p>
            <a:pPr eaLnBrk="1" hangingPunct="1"/>
            <a:endParaRPr lang="en-US" b="1">
              <a:latin typeface="Courier New" pitchFamily="49" charset="0"/>
              <a:cs typeface="Courier New" pitchFamily="49" charset="0"/>
            </a:endParaRPr>
          </a:p>
          <a:p>
            <a:pPr eaLnBrk="1" hangingPunct="1"/>
            <a:r>
              <a:rPr lang="en-US" sz="1400">
                <a:latin typeface="Courier New" pitchFamily="49" charset="0"/>
                <a:cs typeface="Courier New" pitchFamily="49" charset="0"/>
              </a:rPr>
              <a:t>Added Joe, Andy, Greg, Kiki, and Antoinette to the map.</a:t>
            </a:r>
          </a:p>
          <a:p>
            <a:pPr eaLnBrk="1" hangingPunct="1"/>
            <a:endParaRPr lang="en-US" sz="1400">
              <a:latin typeface="Courier New" pitchFamily="49" charset="0"/>
              <a:cs typeface="Courier New" pitchFamily="49" charset="0"/>
            </a:endParaRPr>
          </a:p>
          <a:p>
            <a:pPr eaLnBrk="1" hangingPunct="1"/>
            <a:r>
              <a:rPr lang="en-US" sz="1400">
                <a:latin typeface="Courier New" pitchFamily="49" charset="0"/>
                <a:cs typeface="Courier New" pitchFamily="49" charset="0"/>
              </a:rPr>
              <a:t>Enter a name to look up in the map. Press enter to quit.</a:t>
            </a:r>
          </a:p>
          <a:p>
            <a:pPr eaLnBrk="1" hangingPunct="1"/>
            <a:r>
              <a:rPr lang="en-US" sz="1400" b="1">
                <a:latin typeface="Courier New" pitchFamily="49" charset="0"/>
                <a:cs typeface="Courier New" pitchFamily="49" charset="0"/>
              </a:rPr>
              <a:t>Joe</a:t>
            </a:r>
          </a:p>
          <a:p>
            <a:pPr eaLnBrk="1" hangingPunct="1"/>
            <a:r>
              <a:rPr lang="en-US" sz="1400">
                <a:latin typeface="Courier New" pitchFamily="49" charset="0"/>
                <a:cs typeface="Courier New" pitchFamily="49" charset="0"/>
              </a:rPr>
              <a:t>Name found: Joe September 15, 1970</a:t>
            </a:r>
          </a:p>
          <a:p>
            <a:pPr eaLnBrk="1" hangingPunct="1"/>
            <a:endParaRPr lang="en-US" sz="1400">
              <a:latin typeface="Courier New" pitchFamily="49" charset="0"/>
              <a:cs typeface="Courier New" pitchFamily="49" charset="0"/>
            </a:endParaRPr>
          </a:p>
          <a:p>
            <a:pPr eaLnBrk="1" hangingPunct="1"/>
            <a:r>
              <a:rPr lang="en-US" sz="1400">
                <a:latin typeface="Courier New" pitchFamily="49" charset="0"/>
                <a:cs typeface="Courier New" pitchFamily="49" charset="0"/>
              </a:rPr>
              <a:t>Enter a name to look up in the map. Press enter to quit.</a:t>
            </a:r>
          </a:p>
          <a:p>
            <a:pPr eaLnBrk="1" hangingPunct="1"/>
            <a:r>
              <a:rPr lang="en-US" sz="1400" b="1">
                <a:latin typeface="Courier New" pitchFamily="49" charset="0"/>
                <a:cs typeface="Courier New" pitchFamily="49" charset="0"/>
              </a:rPr>
              <a:t>Andy</a:t>
            </a:r>
          </a:p>
          <a:p>
            <a:pPr eaLnBrk="1" hangingPunct="1"/>
            <a:r>
              <a:rPr lang="en-US" sz="1400">
                <a:latin typeface="Courier New" pitchFamily="49" charset="0"/>
                <a:cs typeface="Courier New" pitchFamily="49" charset="0"/>
              </a:rPr>
              <a:t>Name found: Andy August 22, 1971</a:t>
            </a:r>
          </a:p>
          <a:p>
            <a:pPr eaLnBrk="1" hangingPunct="1"/>
            <a:endParaRPr lang="en-US" sz="1400">
              <a:latin typeface="Courier New" pitchFamily="49" charset="0"/>
              <a:cs typeface="Courier New" pitchFamily="49" charset="0"/>
            </a:endParaRPr>
          </a:p>
          <a:p>
            <a:pPr eaLnBrk="1" hangingPunct="1"/>
            <a:r>
              <a:rPr lang="en-US" sz="1400">
                <a:latin typeface="Courier New" pitchFamily="49" charset="0"/>
                <a:cs typeface="Courier New" pitchFamily="49" charset="0"/>
              </a:rPr>
              <a:t>Enter a name to look up in the map. Press enter to quit.</a:t>
            </a:r>
          </a:p>
          <a:p>
            <a:pPr eaLnBrk="1" hangingPunct="1"/>
            <a:r>
              <a:rPr lang="en-US" sz="1400" b="1">
                <a:latin typeface="Courier New" pitchFamily="49" charset="0"/>
                <a:cs typeface="Courier New" pitchFamily="49" charset="0"/>
              </a:rPr>
              <a:t>Kiki</a:t>
            </a:r>
          </a:p>
          <a:p>
            <a:pPr eaLnBrk="1" hangingPunct="1"/>
            <a:r>
              <a:rPr lang="en-US" sz="1400">
                <a:latin typeface="Courier New" pitchFamily="49" charset="0"/>
                <a:cs typeface="Courier New" pitchFamily="49" charset="0"/>
              </a:rPr>
              <a:t>Name found: Kiki October 8, 1970</a:t>
            </a:r>
          </a:p>
          <a:p>
            <a:pPr eaLnBrk="1" hangingPunct="1"/>
            <a:endParaRPr lang="en-US" sz="1400">
              <a:latin typeface="Courier New" pitchFamily="49" charset="0"/>
              <a:cs typeface="Courier New" pitchFamily="49" charset="0"/>
            </a:endParaRPr>
          </a:p>
          <a:p>
            <a:pPr eaLnBrk="1" hangingPunct="1"/>
            <a:r>
              <a:rPr lang="en-US" sz="1400">
                <a:latin typeface="Courier New" pitchFamily="49" charset="0"/>
                <a:cs typeface="Courier New" pitchFamily="49" charset="0"/>
              </a:rPr>
              <a:t>Enter a name to look up in the map. Press enter to quit.</a:t>
            </a:r>
          </a:p>
          <a:p>
            <a:pPr eaLnBrk="1" hangingPunct="1"/>
            <a:r>
              <a:rPr lang="en-US" sz="1400" b="1">
                <a:latin typeface="Courier New" pitchFamily="49" charset="0"/>
                <a:cs typeface="Courier New" pitchFamily="49" charset="0"/>
              </a:rPr>
              <a:t>Myla</a:t>
            </a:r>
          </a:p>
          <a:p>
            <a:pPr eaLnBrk="1" hangingPunct="1"/>
            <a:r>
              <a:rPr lang="en-US" sz="1400">
                <a:latin typeface="Courier New" pitchFamily="49" charset="0"/>
                <a:cs typeface="Courier New" pitchFamily="49" charset="0"/>
              </a:rPr>
              <a:t>Name not found.</a:t>
            </a:r>
          </a:p>
          <a:p>
            <a:pPr eaLnBrk="1" hangingPunct="1"/>
            <a:endParaRPr lang="en-US" sz="140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t>
            </a:r>
            <a:r>
              <a:rPr lang="en-US" dirty="0" err="1" smtClean="0"/>
              <a:t>HashMap</a:t>
            </a:r>
            <a:r>
              <a:rPr lang="en-US" dirty="0" smtClean="0"/>
              <a:t> with your own Class</a:t>
            </a:r>
            <a:endParaRPr lang="en-US" dirty="0"/>
          </a:p>
        </p:txBody>
      </p:sp>
      <p:sp>
        <p:nvSpPr>
          <p:cNvPr id="3" name="Content Placeholder 2"/>
          <p:cNvSpPr>
            <a:spLocks noGrp="1"/>
          </p:cNvSpPr>
          <p:nvPr>
            <p:ph idx="1"/>
          </p:nvPr>
        </p:nvSpPr>
        <p:spPr/>
        <p:txBody>
          <a:bodyPr/>
          <a:lstStyle/>
          <a:p>
            <a:r>
              <a:rPr lang="en-US" dirty="0" smtClean="0"/>
              <a:t>Just like the </a:t>
            </a:r>
            <a:r>
              <a:rPr lang="en-US" dirty="0" err="1" smtClean="0"/>
              <a:t>HashSet</a:t>
            </a:r>
            <a:r>
              <a:rPr lang="en-US" dirty="0" smtClean="0"/>
              <a:t> class, If </a:t>
            </a:r>
            <a:r>
              <a:rPr lang="en-US" dirty="0"/>
              <a:t>you intend to use the </a:t>
            </a:r>
            <a:r>
              <a:rPr lang="en-US" dirty="0" err="1" smtClean="0"/>
              <a:t>HashMap</a:t>
            </a:r>
            <a:r>
              <a:rPr lang="en-US" dirty="0" smtClean="0"/>
              <a:t>&lt;K,V&gt; </a:t>
            </a:r>
            <a:r>
              <a:rPr lang="en-US" dirty="0"/>
              <a:t>class with your </a:t>
            </a:r>
            <a:r>
              <a:rPr lang="en-US" dirty="0" smtClean="0"/>
              <a:t>own class </a:t>
            </a:r>
            <a:r>
              <a:rPr lang="en-US" dirty="0"/>
              <a:t>as the parameterized type </a:t>
            </a:r>
            <a:r>
              <a:rPr lang="en-US" dirty="0" smtClean="0"/>
              <a:t>K </a:t>
            </a:r>
            <a:r>
              <a:rPr lang="en-US" dirty="0"/>
              <a:t>, then your class must override the following methods</a:t>
            </a:r>
            <a:r>
              <a:rPr lang="en-US" dirty="0" smtClean="0"/>
              <a:t>:</a:t>
            </a:r>
          </a:p>
          <a:p>
            <a:pPr lvl="1"/>
            <a:r>
              <a:rPr lang="en-US" dirty="0"/>
              <a:t>public int </a:t>
            </a:r>
            <a:r>
              <a:rPr lang="en-US" dirty="0" err="1"/>
              <a:t>hashCode</a:t>
            </a:r>
            <a:r>
              <a:rPr lang="en-US" dirty="0" smtClean="0"/>
              <a:t>();</a:t>
            </a:r>
          </a:p>
          <a:p>
            <a:pPr lvl="2"/>
            <a:r>
              <a:rPr lang="en-US" dirty="0" smtClean="0"/>
              <a:t>Ideally returns a unique integer for this object</a:t>
            </a:r>
            <a:endParaRPr lang="en-US" dirty="0"/>
          </a:p>
          <a:p>
            <a:pPr lvl="1"/>
            <a:r>
              <a:rPr lang="en-US" dirty="0"/>
              <a:t>public </a:t>
            </a:r>
            <a:r>
              <a:rPr lang="en-US" dirty="0" err="1"/>
              <a:t>boolean</a:t>
            </a:r>
            <a:r>
              <a:rPr lang="en-US" dirty="0"/>
              <a:t> equals(Object </a:t>
            </a:r>
            <a:r>
              <a:rPr lang="en-US" dirty="0" err="1"/>
              <a:t>obj</a:t>
            </a:r>
            <a:r>
              <a:rPr lang="en-US" dirty="0" smtClean="0"/>
              <a:t>);</a:t>
            </a:r>
          </a:p>
          <a:p>
            <a:pPr lvl="2"/>
            <a:r>
              <a:rPr lang="en-US" dirty="0" smtClean="0"/>
              <a:t>Indicates whether or not the reference object is the same as the parameter </a:t>
            </a:r>
            <a:r>
              <a:rPr lang="en-US" dirty="0" err="1" smtClean="0"/>
              <a:t>obj</a:t>
            </a:r>
            <a:endParaRPr lang="en-US" dirty="0"/>
          </a:p>
        </p:txBody>
      </p:sp>
      <p:sp>
        <p:nvSpPr>
          <p:cNvPr id="4" name="Slide Number Placeholder 3"/>
          <p:cNvSpPr>
            <a:spLocks noGrp="1"/>
          </p:cNvSpPr>
          <p:nvPr>
            <p:ph type="sldNum" sz="quarter" idx="11"/>
          </p:nvPr>
        </p:nvSpPr>
        <p:spPr/>
        <p:txBody>
          <a:bodyPr/>
          <a:lstStyle/>
          <a:p>
            <a:pPr>
              <a:defRPr/>
            </a:pPr>
            <a:r>
              <a:rPr lang="en-US" smtClean="0"/>
              <a:t>16-</a:t>
            </a:r>
            <a:fld id="{09F18C25-798A-4428-8353-A81351F8953A}" type="slidenum">
              <a:rPr lang="en-US" smtClean="0"/>
              <a:pPr>
                <a:defRPr/>
              </a:pPr>
              <a:t>77</a:t>
            </a:fld>
            <a:endParaRPr lang="en-US"/>
          </a:p>
        </p:txBody>
      </p:sp>
      <p:sp>
        <p:nvSpPr>
          <p:cNvPr id="5" name="Footer Placeholder 4"/>
          <p:cNvSpPr>
            <a:spLocks noGrp="1"/>
          </p:cNvSpPr>
          <p:nvPr>
            <p:ph type="ftr" sz="quarter" idx="12"/>
          </p:nvPr>
        </p:nvSpPr>
        <p:spPr/>
        <p:txBody>
          <a:bodyPr/>
          <a:lstStyle/>
          <a:p>
            <a:r>
              <a:rPr lang="en-US" dirty="0" smtClean="0"/>
              <a:t>Copyright © </a:t>
            </a:r>
            <a:r>
              <a:rPr lang="en-US" dirty="0" smtClean="0"/>
              <a:t>2016 </a:t>
            </a:r>
            <a:r>
              <a:rPr lang="en-US" dirty="0" smtClean="0"/>
              <a:t>Pearson </a:t>
            </a:r>
            <a:r>
              <a:rPr lang="en-US" dirty="0" smtClean="0"/>
              <a:t>Inc. </a:t>
            </a:r>
            <a:r>
              <a:rPr lang="en-US" dirty="0" smtClean="0"/>
              <a:t>All rights reserved.</a:t>
            </a:r>
            <a:endParaRPr lang="en-CA" dirty="0"/>
          </a:p>
        </p:txBody>
      </p:sp>
    </p:spTree>
    <p:extLst>
      <p:ext uri="{BB962C8B-B14F-4D97-AF65-F5344CB8AC3E}">
        <p14:creationId xmlns:p14="http://schemas.microsoft.com/office/powerpoint/2010/main" val="328006054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US" smtClean="0"/>
              <a:t>Iterators</a:t>
            </a:r>
          </a:p>
        </p:txBody>
      </p:sp>
      <p:sp>
        <p:nvSpPr>
          <p:cNvPr id="90115" name="Rectangle 3"/>
          <p:cNvSpPr>
            <a:spLocks noGrp="1" noChangeArrowheads="1"/>
          </p:cNvSpPr>
          <p:nvPr>
            <p:ph type="body" idx="1"/>
          </p:nvPr>
        </p:nvSpPr>
        <p:spPr>
          <a:xfrm>
            <a:off x="914400" y="1676400"/>
            <a:ext cx="7543800" cy="4191000"/>
          </a:xfrm>
        </p:spPr>
        <p:txBody>
          <a:bodyPr/>
          <a:lstStyle/>
          <a:p>
            <a:pPr eaLnBrk="1" hangingPunct="1">
              <a:lnSpc>
                <a:spcPct val="80000"/>
              </a:lnSpc>
            </a:pPr>
            <a:r>
              <a:rPr lang="en-US" sz="2800" smtClean="0"/>
              <a:t>An iterator is an object that is used with a collection to provide sequential access to the collection elements</a:t>
            </a:r>
          </a:p>
          <a:p>
            <a:pPr lvl="1" eaLnBrk="1" hangingPunct="1">
              <a:lnSpc>
                <a:spcPct val="80000"/>
              </a:lnSpc>
            </a:pPr>
            <a:r>
              <a:rPr lang="en-US" sz="2400" smtClean="0"/>
              <a:t>This access allows examination and possible modification of the elements</a:t>
            </a:r>
          </a:p>
          <a:p>
            <a:pPr eaLnBrk="1" hangingPunct="1">
              <a:lnSpc>
                <a:spcPct val="80000"/>
              </a:lnSpc>
            </a:pPr>
            <a:r>
              <a:rPr lang="en-US" sz="2800" smtClean="0"/>
              <a:t>An iterator imposes an ordering on the elements of a collection even if the collection itself does not impose any order on the elements it contains</a:t>
            </a:r>
          </a:p>
          <a:p>
            <a:pPr lvl="1" eaLnBrk="1" hangingPunct="1">
              <a:lnSpc>
                <a:spcPct val="80000"/>
              </a:lnSpc>
            </a:pPr>
            <a:r>
              <a:rPr lang="en-US" sz="2400" smtClean="0"/>
              <a:t>If the collection does impose an ordering on its elements, then the iterator will use the same ordering</a:t>
            </a:r>
          </a:p>
        </p:txBody>
      </p:sp>
      <p:sp>
        <p:nvSpPr>
          <p:cNvPr id="6" name="Slide Number Placeholder 5"/>
          <p:cNvSpPr>
            <a:spLocks noGrp="1"/>
          </p:cNvSpPr>
          <p:nvPr>
            <p:ph type="sldNum" sz="quarter" idx="11"/>
          </p:nvPr>
        </p:nvSpPr>
        <p:spPr/>
        <p:txBody>
          <a:bodyPr/>
          <a:lstStyle/>
          <a:p>
            <a:pPr>
              <a:defRPr/>
            </a:pPr>
            <a:r>
              <a:rPr lang="en-US"/>
              <a:t>16-</a:t>
            </a:r>
            <a:fld id="{EDF92836-CABE-4D58-9EA0-60FCFE567096}" type="slidenum">
              <a:rPr lang="en-US"/>
              <a:pPr>
                <a:defRPr/>
              </a:pPr>
              <a:t>78</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mtClean="0"/>
              <a:t>The </a:t>
            </a:r>
            <a:r>
              <a:rPr lang="en-US" b="1" smtClean="0">
                <a:latin typeface="Courier New" pitchFamily="49" charset="0"/>
              </a:rPr>
              <a:t>Iterator&lt;T&gt;</a:t>
            </a:r>
            <a:r>
              <a:rPr lang="en-US" smtClean="0"/>
              <a:t> Interface</a:t>
            </a:r>
          </a:p>
        </p:txBody>
      </p:sp>
      <p:sp>
        <p:nvSpPr>
          <p:cNvPr id="91139" name="Rectangle 3"/>
          <p:cNvSpPr>
            <a:spLocks noGrp="1" noChangeArrowheads="1"/>
          </p:cNvSpPr>
          <p:nvPr>
            <p:ph type="body" idx="1"/>
          </p:nvPr>
        </p:nvSpPr>
        <p:spPr/>
        <p:txBody>
          <a:bodyPr/>
          <a:lstStyle/>
          <a:p>
            <a:pPr eaLnBrk="1" hangingPunct="1">
              <a:lnSpc>
                <a:spcPct val="90000"/>
              </a:lnSpc>
            </a:pPr>
            <a:r>
              <a:rPr lang="en-US" sz="2800" smtClean="0"/>
              <a:t>Java provides an </a:t>
            </a:r>
            <a:r>
              <a:rPr lang="en-US" sz="2800" b="1" smtClean="0">
                <a:solidFill>
                  <a:srgbClr val="034CA1"/>
                </a:solidFill>
                <a:latin typeface="Courier New" pitchFamily="49" charset="0"/>
              </a:rPr>
              <a:t>Iterator&lt;T&gt;</a:t>
            </a:r>
            <a:r>
              <a:rPr lang="en-US" sz="2800" smtClean="0"/>
              <a:t> interface</a:t>
            </a:r>
          </a:p>
          <a:p>
            <a:pPr lvl="1" eaLnBrk="1" hangingPunct="1">
              <a:lnSpc>
                <a:spcPct val="90000"/>
              </a:lnSpc>
            </a:pPr>
            <a:r>
              <a:rPr lang="en-US" sz="2400" smtClean="0"/>
              <a:t>Any object of any class that satisfies the </a:t>
            </a:r>
            <a:r>
              <a:rPr lang="en-US" sz="2400" b="1" smtClean="0">
                <a:solidFill>
                  <a:srgbClr val="034CA1"/>
                </a:solidFill>
                <a:latin typeface="Courier New" pitchFamily="49" charset="0"/>
              </a:rPr>
              <a:t>Iterator&lt;T&gt; </a:t>
            </a:r>
            <a:r>
              <a:rPr lang="en-US" sz="2400" smtClean="0"/>
              <a:t>interface is an </a:t>
            </a:r>
            <a:r>
              <a:rPr lang="en-US" sz="2400" b="1" smtClean="0">
                <a:solidFill>
                  <a:srgbClr val="034CA1"/>
                </a:solidFill>
                <a:latin typeface="Courier New" pitchFamily="49" charset="0"/>
              </a:rPr>
              <a:t>Iterator&lt;T&gt;</a:t>
            </a:r>
            <a:r>
              <a:rPr lang="en-US" sz="2400" smtClean="0"/>
              <a:t> </a:t>
            </a:r>
            <a:endParaRPr lang="en-US" sz="2400" b="1" smtClean="0">
              <a:solidFill>
                <a:srgbClr val="034CA1"/>
              </a:solidFill>
              <a:latin typeface="Courier New" pitchFamily="49" charset="0"/>
            </a:endParaRPr>
          </a:p>
          <a:p>
            <a:pPr eaLnBrk="1" hangingPunct="1">
              <a:lnSpc>
                <a:spcPct val="90000"/>
              </a:lnSpc>
            </a:pPr>
            <a:r>
              <a:rPr lang="en-US" sz="2800" smtClean="0"/>
              <a:t>An </a:t>
            </a:r>
            <a:r>
              <a:rPr lang="en-US" sz="2800" b="1" smtClean="0">
                <a:solidFill>
                  <a:srgbClr val="034CA1"/>
                </a:solidFill>
                <a:latin typeface="Courier New" pitchFamily="49" charset="0"/>
              </a:rPr>
              <a:t>Iterator&lt;T&gt;</a:t>
            </a:r>
            <a:r>
              <a:rPr lang="en-US" sz="2800" smtClean="0"/>
              <a:t> does not stand on its own</a:t>
            </a:r>
          </a:p>
          <a:p>
            <a:pPr lvl="1" eaLnBrk="1" hangingPunct="1">
              <a:lnSpc>
                <a:spcPct val="90000"/>
              </a:lnSpc>
            </a:pPr>
            <a:r>
              <a:rPr lang="en-US" sz="2400" smtClean="0"/>
              <a:t>It must be associated with some collection object using the method </a:t>
            </a:r>
            <a:r>
              <a:rPr lang="en-US" sz="2400" b="1" smtClean="0">
                <a:solidFill>
                  <a:srgbClr val="034CA1"/>
                </a:solidFill>
                <a:latin typeface="Courier New" pitchFamily="49" charset="0"/>
              </a:rPr>
              <a:t>iterator</a:t>
            </a:r>
          </a:p>
          <a:p>
            <a:pPr lvl="1" eaLnBrk="1" hangingPunct="1">
              <a:lnSpc>
                <a:spcPct val="90000"/>
              </a:lnSpc>
            </a:pPr>
            <a:r>
              <a:rPr lang="en-US" sz="2400" smtClean="0"/>
              <a:t>If </a:t>
            </a:r>
            <a:r>
              <a:rPr lang="en-US" sz="2400" b="1" smtClean="0">
                <a:solidFill>
                  <a:srgbClr val="034CA1"/>
                </a:solidFill>
                <a:latin typeface="Courier New" pitchFamily="49" charset="0"/>
              </a:rPr>
              <a:t>c</a:t>
            </a:r>
            <a:r>
              <a:rPr lang="en-US" sz="2400" smtClean="0"/>
              <a:t> is an instance of a collection class (e.g., </a:t>
            </a:r>
            <a:r>
              <a:rPr lang="en-US" sz="2400" b="1" smtClean="0">
                <a:solidFill>
                  <a:srgbClr val="034CA1"/>
                </a:solidFill>
                <a:latin typeface="Courier New" pitchFamily="49" charset="0"/>
              </a:rPr>
              <a:t>HashSet&lt;String&gt;</a:t>
            </a:r>
            <a:r>
              <a:rPr lang="en-US" sz="2400" smtClean="0"/>
              <a:t>), the following obtains an iterator for </a:t>
            </a:r>
            <a:r>
              <a:rPr lang="en-US" sz="2400" b="1" smtClean="0">
                <a:solidFill>
                  <a:srgbClr val="034CA1"/>
                </a:solidFill>
                <a:latin typeface="Courier New" pitchFamily="49" charset="0"/>
              </a:rPr>
              <a:t>c</a:t>
            </a:r>
            <a:r>
              <a:rPr lang="en-US" sz="2400" smtClean="0"/>
              <a:t>:</a:t>
            </a:r>
          </a:p>
          <a:p>
            <a:pPr lvl="2" eaLnBrk="1" hangingPunct="1">
              <a:lnSpc>
                <a:spcPct val="90000"/>
              </a:lnSpc>
              <a:buFontTx/>
              <a:buNone/>
            </a:pPr>
            <a:r>
              <a:rPr lang="en-US" sz="2000" b="1" smtClean="0">
                <a:solidFill>
                  <a:srgbClr val="034CA1"/>
                </a:solidFill>
                <a:latin typeface="Courier New" pitchFamily="49" charset="0"/>
              </a:rPr>
              <a:t>Iterator iteratorForC = c.iterator();</a:t>
            </a:r>
          </a:p>
        </p:txBody>
      </p:sp>
      <p:sp>
        <p:nvSpPr>
          <p:cNvPr id="6" name="Slide Number Placeholder 5"/>
          <p:cNvSpPr>
            <a:spLocks noGrp="1"/>
          </p:cNvSpPr>
          <p:nvPr>
            <p:ph type="sldNum" sz="quarter" idx="11"/>
          </p:nvPr>
        </p:nvSpPr>
        <p:spPr/>
        <p:txBody>
          <a:bodyPr/>
          <a:lstStyle/>
          <a:p>
            <a:pPr>
              <a:defRPr/>
            </a:pPr>
            <a:r>
              <a:rPr lang="en-US"/>
              <a:t>16-</a:t>
            </a:r>
            <a:fld id="{9F3EEF12-E7A5-4CAB-9888-7F6C20E5AE67}" type="slidenum">
              <a:rPr lang="en-US"/>
              <a:pPr>
                <a:defRPr/>
              </a:pPr>
              <a:t>79</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ChangeArrowheads="1"/>
          </p:cNvSpPr>
          <p:nvPr/>
        </p:nvSpPr>
        <p:spPr bwMode="auto">
          <a:xfrm>
            <a:off x="609600" y="15240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600">
                <a:solidFill>
                  <a:srgbClr val="034CA1"/>
                </a:solidFill>
              </a:rPr>
              <a:t>Method Headings in the </a:t>
            </a:r>
            <a:r>
              <a:rPr lang="en-US" sz="3400" b="1">
                <a:solidFill>
                  <a:srgbClr val="034CA1"/>
                </a:solidFill>
                <a:latin typeface="Courier New" pitchFamily="49" charset="0"/>
              </a:rPr>
              <a:t>Collection&lt;T&gt; </a:t>
            </a:r>
            <a:r>
              <a:rPr lang="en-US" sz="3400">
                <a:solidFill>
                  <a:srgbClr val="034CA1"/>
                </a:solidFill>
              </a:rPr>
              <a:t>Interface (</a:t>
            </a:r>
            <a:r>
              <a:rPr lang="en-US" sz="3600">
                <a:solidFill>
                  <a:srgbClr val="034CA1"/>
                </a:solidFill>
              </a:rPr>
              <a:t>Part </a:t>
            </a:r>
            <a:r>
              <a:rPr lang="en-US" sz="3400">
                <a:solidFill>
                  <a:srgbClr val="034CA1"/>
                </a:solidFill>
              </a:rPr>
              <a:t>2 of 10)</a:t>
            </a:r>
          </a:p>
        </p:txBody>
      </p:sp>
      <p:pic>
        <p:nvPicPr>
          <p:cNvPr id="20483" name="Picture 4" descr="savitch_c16d02_02of10"/>
          <p:cNvPicPr preferRelativeResize="0">
            <a:picLocks noChangeAspect="1" noChangeArrowheads="1"/>
          </p:cNvPicPr>
          <p:nvPr>
            <p:custDataLst>
              <p:tags r:id="rId1"/>
            </p:custDataLst>
          </p:nvPr>
        </p:nvPicPr>
        <p:blipFill>
          <a:blip r:embed="rId4">
            <a:lum bright="-18000" contrast="30000"/>
            <a:extLst>
              <a:ext uri="{28A0092B-C50C-407E-A947-70E740481C1C}">
                <a14:useLocalDpi xmlns:a14="http://schemas.microsoft.com/office/drawing/2010/main" val="0"/>
              </a:ext>
            </a:extLst>
          </a:blip>
          <a:srcRect/>
          <a:stretch>
            <a:fillRect/>
          </a:stretch>
        </p:blipFill>
        <p:spPr bwMode="auto">
          <a:xfrm>
            <a:off x="838200" y="1600200"/>
            <a:ext cx="7772400" cy="232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16-</a:t>
            </a:r>
            <a:fld id="{81C99B7C-BE6C-4FFC-88AC-8745A519DA52}" type="slidenum">
              <a:rPr lang="en-US"/>
              <a:pPr>
                <a:defRPr/>
              </a:pPr>
              <a:t>8</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US" sz="3200" smtClean="0"/>
              <a:t>Methods in the </a:t>
            </a:r>
            <a:r>
              <a:rPr lang="en-US" sz="3200" b="1" smtClean="0">
                <a:latin typeface="Courier New" pitchFamily="49" charset="0"/>
              </a:rPr>
              <a:t>Iterator&lt;T&gt;</a:t>
            </a:r>
            <a:r>
              <a:rPr lang="en-US" sz="3200" smtClean="0"/>
              <a:t> Interface (Part 1 of 2)</a:t>
            </a:r>
          </a:p>
        </p:txBody>
      </p:sp>
      <p:sp>
        <p:nvSpPr>
          <p:cNvPr id="6" name="Slide Number Placeholder 5"/>
          <p:cNvSpPr>
            <a:spLocks noGrp="1"/>
          </p:cNvSpPr>
          <p:nvPr>
            <p:ph type="sldNum" sz="quarter" idx="11"/>
          </p:nvPr>
        </p:nvSpPr>
        <p:spPr/>
        <p:txBody>
          <a:bodyPr/>
          <a:lstStyle/>
          <a:p>
            <a:pPr>
              <a:defRPr/>
            </a:pPr>
            <a:r>
              <a:rPr lang="en-US"/>
              <a:t>16-</a:t>
            </a:r>
            <a:fld id="{4889337D-B97D-43C9-842B-5D12692E9292}" type="slidenum">
              <a:rPr lang="en-US"/>
              <a:pPr>
                <a:defRPr/>
              </a:pPr>
              <a:t>80</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9216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 y="1905000"/>
            <a:ext cx="778986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pPr eaLnBrk="1" hangingPunct="1"/>
            <a:r>
              <a:rPr lang="en-US" sz="3200" smtClean="0"/>
              <a:t>Methods in the </a:t>
            </a:r>
            <a:r>
              <a:rPr lang="en-US" sz="3200" b="1" smtClean="0">
                <a:latin typeface="Courier New" pitchFamily="49" charset="0"/>
              </a:rPr>
              <a:t>Iterator&lt;T&gt;</a:t>
            </a:r>
            <a:r>
              <a:rPr lang="en-US" sz="3200" smtClean="0"/>
              <a:t> Interface (Part 2 of 2)</a:t>
            </a:r>
          </a:p>
        </p:txBody>
      </p:sp>
      <p:sp>
        <p:nvSpPr>
          <p:cNvPr id="6" name="Slide Number Placeholder 5"/>
          <p:cNvSpPr>
            <a:spLocks noGrp="1"/>
          </p:cNvSpPr>
          <p:nvPr>
            <p:ph type="sldNum" sz="quarter" idx="11"/>
          </p:nvPr>
        </p:nvSpPr>
        <p:spPr/>
        <p:txBody>
          <a:bodyPr/>
          <a:lstStyle/>
          <a:p>
            <a:pPr>
              <a:defRPr/>
            </a:pPr>
            <a:r>
              <a:rPr lang="en-US"/>
              <a:t>16-</a:t>
            </a:r>
            <a:fld id="{629BDDAB-2BC9-4F43-B755-D5B6B587F0BE}" type="slidenum">
              <a:rPr lang="en-US"/>
              <a:pPr>
                <a:defRPr/>
              </a:pPr>
              <a:t>81</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9318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 y="1776413"/>
            <a:ext cx="7789863"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US" sz="3200" smtClean="0"/>
              <a:t>Using an Iterator with a HashSet&lt;T&gt; Object</a:t>
            </a:r>
          </a:p>
        </p:txBody>
      </p:sp>
      <p:sp>
        <p:nvSpPr>
          <p:cNvPr id="94211" name="Rectangle 3"/>
          <p:cNvSpPr>
            <a:spLocks noGrp="1" noChangeArrowheads="1"/>
          </p:cNvSpPr>
          <p:nvPr>
            <p:ph type="body" idx="1"/>
          </p:nvPr>
        </p:nvSpPr>
        <p:spPr/>
        <p:txBody>
          <a:bodyPr/>
          <a:lstStyle/>
          <a:p>
            <a:pPr eaLnBrk="1" hangingPunct="1"/>
            <a:r>
              <a:rPr lang="en-US" sz="2800" smtClean="0"/>
              <a:t>A </a:t>
            </a:r>
            <a:r>
              <a:rPr lang="en-US" sz="2800" b="1" smtClean="0">
                <a:solidFill>
                  <a:srgbClr val="034CA1"/>
                </a:solidFill>
                <a:latin typeface="Courier New" pitchFamily="49" charset="0"/>
              </a:rPr>
              <a:t>HashSet&lt;T&gt;</a:t>
            </a:r>
            <a:r>
              <a:rPr lang="en-US" sz="2800" smtClean="0"/>
              <a:t> object imposes no order on the elements it contains</a:t>
            </a:r>
          </a:p>
          <a:p>
            <a:pPr eaLnBrk="1" hangingPunct="1"/>
            <a:r>
              <a:rPr lang="en-US" sz="2800" smtClean="0"/>
              <a:t>However, an iterator will impose an order on the elements in the hash set</a:t>
            </a:r>
          </a:p>
          <a:p>
            <a:pPr lvl="1" eaLnBrk="1" hangingPunct="1"/>
            <a:r>
              <a:rPr lang="en-US" sz="2400" smtClean="0"/>
              <a:t>That is, the order in which they are produced by </a:t>
            </a:r>
            <a:r>
              <a:rPr lang="en-US" sz="2400" b="1" smtClean="0">
                <a:solidFill>
                  <a:srgbClr val="034CA1"/>
                </a:solidFill>
                <a:latin typeface="Courier New" pitchFamily="49" charset="0"/>
              </a:rPr>
              <a:t>next()</a:t>
            </a:r>
          </a:p>
          <a:p>
            <a:pPr lvl="1" eaLnBrk="1" hangingPunct="1"/>
            <a:r>
              <a:rPr lang="en-US" sz="2400" smtClean="0"/>
              <a:t>Although the order of the elements so produced may be duplicated for each program run, there is no requirement that this must be the case</a:t>
            </a:r>
          </a:p>
        </p:txBody>
      </p:sp>
      <p:sp>
        <p:nvSpPr>
          <p:cNvPr id="6" name="Slide Number Placeholder 5"/>
          <p:cNvSpPr>
            <a:spLocks noGrp="1"/>
          </p:cNvSpPr>
          <p:nvPr>
            <p:ph type="sldNum" sz="quarter" idx="11"/>
          </p:nvPr>
        </p:nvSpPr>
        <p:spPr/>
        <p:txBody>
          <a:bodyPr/>
          <a:lstStyle/>
          <a:p>
            <a:pPr>
              <a:defRPr/>
            </a:pPr>
            <a:r>
              <a:rPr lang="en-US"/>
              <a:t>16-</a:t>
            </a:r>
            <a:fld id="{96AD6D51-423D-4E65-805C-DD5888C33DCE}" type="slidenum">
              <a:rPr lang="en-US"/>
              <a:pPr>
                <a:defRPr/>
              </a:pPr>
              <a:t>82</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eaLnBrk="1" hangingPunct="1"/>
            <a:r>
              <a:rPr lang="en-US" smtClean="0"/>
              <a:t>An Iterator (Part 1 of 3)</a:t>
            </a:r>
          </a:p>
        </p:txBody>
      </p:sp>
      <p:sp>
        <p:nvSpPr>
          <p:cNvPr id="6" name="Slide Number Placeholder 5"/>
          <p:cNvSpPr>
            <a:spLocks noGrp="1"/>
          </p:cNvSpPr>
          <p:nvPr>
            <p:ph type="sldNum" sz="quarter" idx="11"/>
          </p:nvPr>
        </p:nvSpPr>
        <p:spPr/>
        <p:txBody>
          <a:bodyPr/>
          <a:lstStyle/>
          <a:p>
            <a:pPr>
              <a:defRPr/>
            </a:pPr>
            <a:r>
              <a:rPr lang="en-US"/>
              <a:t>16-</a:t>
            </a:r>
            <a:fld id="{C49D61B8-34BF-4E98-8667-EEC4968B3BFD}" type="slidenum">
              <a:rPr lang="en-US"/>
              <a:pPr>
                <a:defRPr/>
              </a:pPr>
              <a:t>83</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9523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 y="1485900"/>
            <a:ext cx="7789863"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US" smtClean="0"/>
              <a:t>An Iterator (Part 2 of 3)</a:t>
            </a:r>
          </a:p>
        </p:txBody>
      </p:sp>
      <p:sp>
        <p:nvSpPr>
          <p:cNvPr id="6" name="Slide Number Placeholder 5"/>
          <p:cNvSpPr>
            <a:spLocks noGrp="1"/>
          </p:cNvSpPr>
          <p:nvPr>
            <p:ph type="sldNum" sz="quarter" idx="11"/>
          </p:nvPr>
        </p:nvSpPr>
        <p:spPr/>
        <p:txBody>
          <a:bodyPr/>
          <a:lstStyle/>
          <a:p>
            <a:pPr>
              <a:defRPr/>
            </a:pPr>
            <a:r>
              <a:rPr lang="en-US"/>
              <a:t>16-</a:t>
            </a:r>
            <a:fld id="{A9944B05-FBAC-4D0C-BBF2-70B17DD2A46D}" type="slidenum">
              <a:rPr lang="en-US"/>
              <a:pPr>
                <a:defRPr/>
              </a:pPr>
              <a:t>84</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9626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 y="1328738"/>
            <a:ext cx="7789863"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US" smtClean="0"/>
              <a:t>An Iterator (Part 3 of 3)</a:t>
            </a:r>
          </a:p>
        </p:txBody>
      </p:sp>
      <p:sp>
        <p:nvSpPr>
          <p:cNvPr id="6" name="Slide Number Placeholder 5"/>
          <p:cNvSpPr>
            <a:spLocks noGrp="1"/>
          </p:cNvSpPr>
          <p:nvPr>
            <p:ph type="sldNum" sz="quarter" idx="11"/>
          </p:nvPr>
        </p:nvSpPr>
        <p:spPr/>
        <p:txBody>
          <a:bodyPr/>
          <a:lstStyle/>
          <a:p>
            <a:pPr>
              <a:defRPr/>
            </a:pPr>
            <a:r>
              <a:rPr lang="en-US"/>
              <a:t>16-</a:t>
            </a:r>
            <a:fld id="{EE71FDAA-80C8-4169-B7E4-2AE5EA059844}" type="slidenum">
              <a:rPr lang="en-US"/>
              <a:pPr>
                <a:defRPr/>
              </a:pPr>
              <a:t>85</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9728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 y="1985963"/>
            <a:ext cx="7789863" cy="2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smtClean="0"/>
              <a:t>Tip:  For-Each Loops as Iterators</a:t>
            </a:r>
          </a:p>
        </p:txBody>
      </p:sp>
      <p:sp>
        <p:nvSpPr>
          <p:cNvPr id="98307" name="Rectangle 3"/>
          <p:cNvSpPr>
            <a:spLocks noGrp="1" noChangeArrowheads="1"/>
          </p:cNvSpPr>
          <p:nvPr>
            <p:ph type="body" idx="1"/>
          </p:nvPr>
        </p:nvSpPr>
        <p:spPr/>
        <p:txBody>
          <a:bodyPr/>
          <a:lstStyle/>
          <a:p>
            <a:pPr eaLnBrk="1" hangingPunct="1"/>
            <a:r>
              <a:rPr lang="en-US" smtClean="0"/>
              <a:t>Although it is not an iterator, a for-each loop can serve the same purpose as an iterator</a:t>
            </a:r>
          </a:p>
          <a:p>
            <a:pPr lvl="1" eaLnBrk="1" hangingPunct="1"/>
            <a:r>
              <a:rPr lang="en-US" smtClean="0"/>
              <a:t>A for-each loop can be used to cycle through each element in a collection</a:t>
            </a:r>
          </a:p>
          <a:p>
            <a:pPr eaLnBrk="1" hangingPunct="1"/>
            <a:r>
              <a:rPr lang="en-US" smtClean="0"/>
              <a:t>For-each loops can be used with any of the collections discussed here</a:t>
            </a:r>
          </a:p>
        </p:txBody>
      </p:sp>
      <p:sp>
        <p:nvSpPr>
          <p:cNvPr id="6" name="Slide Number Placeholder 5"/>
          <p:cNvSpPr>
            <a:spLocks noGrp="1"/>
          </p:cNvSpPr>
          <p:nvPr>
            <p:ph type="sldNum" sz="quarter" idx="11"/>
          </p:nvPr>
        </p:nvSpPr>
        <p:spPr/>
        <p:txBody>
          <a:bodyPr/>
          <a:lstStyle/>
          <a:p>
            <a:pPr>
              <a:defRPr/>
            </a:pPr>
            <a:r>
              <a:rPr lang="en-US"/>
              <a:t>16-</a:t>
            </a:r>
            <a:fld id="{5031BFF2-B7C6-4520-B373-F81BA259D4CB}" type="slidenum">
              <a:rPr lang="en-US"/>
              <a:pPr>
                <a:defRPr/>
              </a:pPr>
              <a:t>86</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sz="3200" smtClean="0"/>
              <a:t>For-Each Loops as Iterators (Part 1 of 2)</a:t>
            </a:r>
          </a:p>
        </p:txBody>
      </p:sp>
      <p:sp>
        <p:nvSpPr>
          <p:cNvPr id="6" name="Slide Number Placeholder 5"/>
          <p:cNvSpPr>
            <a:spLocks noGrp="1"/>
          </p:cNvSpPr>
          <p:nvPr>
            <p:ph type="sldNum" sz="quarter" idx="11"/>
          </p:nvPr>
        </p:nvSpPr>
        <p:spPr/>
        <p:txBody>
          <a:bodyPr/>
          <a:lstStyle/>
          <a:p>
            <a:pPr>
              <a:defRPr/>
            </a:pPr>
            <a:r>
              <a:rPr lang="en-US"/>
              <a:t>16-</a:t>
            </a:r>
            <a:fld id="{C46EC9F8-D7D2-4754-B0D0-CD56080C1EDB}" type="slidenum">
              <a:rPr lang="en-US"/>
              <a:pPr>
                <a:defRPr/>
              </a:pPr>
              <a:t>87</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9933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 y="1533525"/>
            <a:ext cx="7789863"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US" sz="3200" smtClean="0"/>
              <a:t>For-Each Loops as Iterators (Part 2 of 2)</a:t>
            </a:r>
          </a:p>
        </p:txBody>
      </p:sp>
      <p:sp>
        <p:nvSpPr>
          <p:cNvPr id="6" name="Slide Number Placeholder 5"/>
          <p:cNvSpPr>
            <a:spLocks noGrp="1"/>
          </p:cNvSpPr>
          <p:nvPr>
            <p:ph type="sldNum" sz="quarter" idx="11"/>
          </p:nvPr>
        </p:nvSpPr>
        <p:spPr/>
        <p:txBody>
          <a:bodyPr/>
          <a:lstStyle/>
          <a:p>
            <a:pPr>
              <a:defRPr/>
            </a:pPr>
            <a:r>
              <a:rPr lang="en-US"/>
              <a:t>16-</a:t>
            </a:r>
            <a:fld id="{936403E9-5D6C-4FE8-B505-575B1F383196}" type="slidenum">
              <a:rPr lang="en-US"/>
              <a:pPr>
                <a:defRPr/>
              </a:pPr>
              <a:t>88</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0035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 y="1271588"/>
            <a:ext cx="7789863" cy="431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US" smtClean="0"/>
              <a:t>The </a:t>
            </a:r>
            <a:r>
              <a:rPr lang="en-US" b="1" smtClean="0">
                <a:latin typeface="Courier New" pitchFamily="49" charset="0"/>
              </a:rPr>
              <a:t>ListIterator&lt;T&gt;</a:t>
            </a:r>
            <a:r>
              <a:rPr lang="en-US" smtClean="0"/>
              <a:t> Interface</a:t>
            </a:r>
          </a:p>
        </p:txBody>
      </p:sp>
      <p:sp>
        <p:nvSpPr>
          <p:cNvPr id="101379" name="Rectangle 3"/>
          <p:cNvSpPr>
            <a:spLocks noGrp="1" noChangeArrowheads="1"/>
          </p:cNvSpPr>
          <p:nvPr>
            <p:ph type="body" idx="1"/>
          </p:nvPr>
        </p:nvSpPr>
        <p:spPr/>
        <p:txBody>
          <a:bodyPr/>
          <a:lstStyle/>
          <a:p>
            <a:pPr eaLnBrk="1" hangingPunct="1">
              <a:lnSpc>
                <a:spcPct val="80000"/>
              </a:lnSpc>
            </a:pPr>
            <a:r>
              <a:rPr lang="en-US" sz="2800" smtClean="0"/>
              <a:t>The </a:t>
            </a:r>
            <a:r>
              <a:rPr lang="en-US" sz="2800" b="1" smtClean="0">
                <a:solidFill>
                  <a:srgbClr val="034CA1"/>
                </a:solidFill>
                <a:latin typeface="Courier New" pitchFamily="49" charset="0"/>
              </a:rPr>
              <a:t>ListIterator&lt;T&gt;</a:t>
            </a:r>
            <a:r>
              <a:rPr lang="en-US" sz="2800" smtClean="0"/>
              <a:t> interface extends the </a:t>
            </a:r>
            <a:r>
              <a:rPr lang="en-US" sz="2800" b="1" smtClean="0">
                <a:solidFill>
                  <a:srgbClr val="034CA1"/>
                </a:solidFill>
                <a:latin typeface="Courier New" pitchFamily="49" charset="0"/>
              </a:rPr>
              <a:t>Iterator&lt;T&gt;</a:t>
            </a:r>
            <a:r>
              <a:rPr lang="en-US" sz="2800" smtClean="0"/>
              <a:t> interface, and is designed to work with collections that satisfy the </a:t>
            </a:r>
            <a:r>
              <a:rPr lang="en-US" sz="2800" b="1" smtClean="0">
                <a:solidFill>
                  <a:srgbClr val="034CA1"/>
                </a:solidFill>
                <a:latin typeface="Courier New" pitchFamily="49" charset="0"/>
              </a:rPr>
              <a:t>List&lt;T&gt;</a:t>
            </a:r>
            <a:r>
              <a:rPr lang="en-US" sz="2800" smtClean="0"/>
              <a:t> interface</a:t>
            </a:r>
          </a:p>
          <a:p>
            <a:pPr lvl="1" eaLnBrk="1" hangingPunct="1">
              <a:lnSpc>
                <a:spcPct val="80000"/>
              </a:lnSpc>
            </a:pPr>
            <a:r>
              <a:rPr lang="en-US" sz="2400" smtClean="0"/>
              <a:t>A </a:t>
            </a:r>
            <a:r>
              <a:rPr lang="en-US" sz="2400" b="1" smtClean="0">
                <a:solidFill>
                  <a:srgbClr val="034CA1"/>
                </a:solidFill>
                <a:latin typeface="Courier New" pitchFamily="49" charset="0"/>
              </a:rPr>
              <a:t>ListIterator&lt;T&gt;</a:t>
            </a:r>
            <a:r>
              <a:rPr lang="en-US" sz="2400" smtClean="0"/>
              <a:t> has all the methods that an </a:t>
            </a:r>
            <a:r>
              <a:rPr lang="en-US" sz="2400" b="1" smtClean="0">
                <a:solidFill>
                  <a:srgbClr val="034CA1"/>
                </a:solidFill>
                <a:latin typeface="Courier New" pitchFamily="49" charset="0"/>
              </a:rPr>
              <a:t>Iterator&lt;T&gt;</a:t>
            </a:r>
            <a:r>
              <a:rPr lang="en-US" sz="2400" smtClean="0"/>
              <a:t> has, plus additional methods</a:t>
            </a:r>
          </a:p>
          <a:p>
            <a:pPr lvl="1" eaLnBrk="1" hangingPunct="1">
              <a:lnSpc>
                <a:spcPct val="80000"/>
              </a:lnSpc>
            </a:pPr>
            <a:r>
              <a:rPr lang="en-US" sz="2400" smtClean="0"/>
              <a:t>A </a:t>
            </a:r>
            <a:r>
              <a:rPr lang="en-US" sz="2400" b="1" smtClean="0">
                <a:solidFill>
                  <a:srgbClr val="034CA1"/>
                </a:solidFill>
                <a:latin typeface="Courier New" pitchFamily="49" charset="0"/>
              </a:rPr>
              <a:t>ListIterator&lt;T&gt;</a:t>
            </a:r>
            <a:r>
              <a:rPr lang="en-US" sz="2400" smtClean="0"/>
              <a:t> can move in either direction along a list of elements</a:t>
            </a:r>
          </a:p>
          <a:p>
            <a:pPr lvl="1" eaLnBrk="1" hangingPunct="1">
              <a:lnSpc>
                <a:spcPct val="80000"/>
              </a:lnSpc>
            </a:pPr>
            <a:r>
              <a:rPr lang="en-US" sz="2400" smtClean="0"/>
              <a:t>A </a:t>
            </a:r>
            <a:r>
              <a:rPr lang="en-US" sz="2400" b="1" smtClean="0">
                <a:solidFill>
                  <a:srgbClr val="034CA1"/>
                </a:solidFill>
                <a:latin typeface="Courier New" pitchFamily="49" charset="0"/>
              </a:rPr>
              <a:t>ListIterator&lt;T&gt;</a:t>
            </a:r>
            <a:r>
              <a:rPr lang="en-US" sz="2400" smtClean="0"/>
              <a:t> has methods, such as </a:t>
            </a:r>
            <a:r>
              <a:rPr lang="en-US" sz="2400" b="1" smtClean="0">
                <a:solidFill>
                  <a:srgbClr val="034CA1"/>
                </a:solidFill>
                <a:latin typeface="Courier New" pitchFamily="49" charset="0"/>
              </a:rPr>
              <a:t>set</a:t>
            </a:r>
            <a:r>
              <a:rPr lang="en-US" sz="2400" smtClean="0"/>
              <a:t> and </a:t>
            </a:r>
            <a:r>
              <a:rPr lang="en-US" sz="2400" b="1" smtClean="0">
                <a:solidFill>
                  <a:srgbClr val="034CA1"/>
                </a:solidFill>
                <a:latin typeface="Courier New" pitchFamily="49" charset="0"/>
              </a:rPr>
              <a:t>add</a:t>
            </a:r>
            <a:r>
              <a:rPr lang="en-US" sz="2400" smtClean="0"/>
              <a:t>, that can be used to modify elements</a:t>
            </a:r>
          </a:p>
        </p:txBody>
      </p:sp>
      <p:sp>
        <p:nvSpPr>
          <p:cNvPr id="6" name="Slide Number Placeholder 5"/>
          <p:cNvSpPr>
            <a:spLocks noGrp="1"/>
          </p:cNvSpPr>
          <p:nvPr>
            <p:ph type="sldNum" sz="quarter" idx="11"/>
          </p:nvPr>
        </p:nvSpPr>
        <p:spPr/>
        <p:txBody>
          <a:bodyPr/>
          <a:lstStyle/>
          <a:p>
            <a:pPr>
              <a:defRPr/>
            </a:pPr>
            <a:r>
              <a:rPr lang="en-US"/>
              <a:t>16-</a:t>
            </a:r>
            <a:fld id="{07DE9E83-21E6-4BB1-8F10-A221E45D72D1}" type="slidenum">
              <a:rPr lang="en-US"/>
              <a:pPr>
                <a:defRPr/>
              </a:pPr>
              <a:t>89</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09600" y="15240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3600">
                <a:solidFill>
                  <a:srgbClr val="034CA1"/>
                </a:solidFill>
              </a:rPr>
              <a:t>Method Headings in the </a:t>
            </a:r>
            <a:r>
              <a:rPr lang="en-US" sz="3400" b="1">
                <a:solidFill>
                  <a:srgbClr val="034CA1"/>
                </a:solidFill>
                <a:latin typeface="Courier New" pitchFamily="49" charset="0"/>
              </a:rPr>
              <a:t>Collection&lt;T&gt; </a:t>
            </a:r>
            <a:r>
              <a:rPr lang="en-US" sz="3400">
                <a:solidFill>
                  <a:srgbClr val="034CA1"/>
                </a:solidFill>
              </a:rPr>
              <a:t>Interface (</a:t>
            </a:r>
            <a:r>
              <a:rPr lang="en-US" sz="3600">
                <a:solidFill>
                  <a:srgbClr val="034CA1"/>
                </a:solidFill>
              </a:rPr>
              <a:t>Part </a:t>
            </a:r>
            <a:r>
              <a:rPr lang="en-US" sz="3400">
                <a:solidFill>
                  <a:srgbClr val="034CA1"/>
                </a:solidFill>
              </a:rPr>
              <a:t>3 of 10)</a:t>
            </a:r>
          </a:p>
        </p:txBody>
      </p:sp>
      <p:pic>
        <p:nvPicPr>
          <p:cNvPr id="21507" name="Picture 3" descr="savitch_c16d02_03of10"/>
          <p:cNvPicPr preferRelativeResize="0">
            <a:picLocks noChangeAspect="1" noChangeArrowheads="1"/>
          </p:cNvPicPr>
          <p:nvPr>
            <p:custDataLst>
              <p:tags r:id="rId1"/>
            </p:custDataLst>
          </p:nvPr>
        </p:nvPicPr>
        <p:blipFill>
          <a:blip r:embed="rId4">
            <a:lum bright="-6000" contrast="18000"/>
            <a:extLst>
              <a:ext uri="{28A0092B-C50C-407E-A947-70E740481C1C}">
                <a14:useLocalDpi xmlns:a14="http://schemas.microsoft.com/office/drawing/2010/main" val="0"/>
              </a:ext>
            </a:extLst>
          </a:blip>
          <a:srcRect/>
          <a:stretch>
            <a:fillRect/>
          </a:stretch>
        </p:blipFill>
        <p:spPr bwMode="auto">
          <a:xfrm>
            <a:off x="838200" y="1600200"/>
            <a:ext cx="7772400"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lstStyle/>
          <a:p>
            <a:pPr>
              <a:defRPr/>
            </a:pPr>
            <a:r>
              <a:rPr lang="en-US"/>
              <a:t>16-</a:t>
            </a:r>
            <a:fld id="{BBBBC60D-A86F-4F06-9A14-A24EA866B221}" type="slidenum">
              <a:rPr lang="en-US"/>
              <a:pPr>
                <a:defRPr/>
              </a:pPr>
              <a:t>9</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US" sz="3200" smtClean="0"/>
              <a:t>Methods in the </a:t>
            </a:r>
            <a:r>
              <a:rPr lang="en-US" sz="3200" b="1" smtClean="0">
                <a:latin typeface="Courier New" pitchFamily="49" charset="0"/>
              </a:rPr>
              <a:t>ListIterator&lt;T&gt;</a:t>
            </a:r>
            <a:r>
              <a:rPr lang="en-US" sz="3200" smtClean="0"/>
              <a:t> Interface (Part 1 of 4)</a:t>
            </a:r>
          </a:p>
        </p:txBody>
      </p:sp>
      <p:sp>
        <p:nvSpPr>
          <p:cNvPr id="6" name="Slide Number Placeholder 5"/>
          <p:cNvSpPr>
            <a:spLocks noGrp="1"/>
          </p:cNvSpPr>
          <p:nvPr>
            <p:ph type="sldNum" sz="quarter" idx="11"/>
          </p:nvPr>
        </p:nvSpPr>
        <p:spPr/>
        <p:txBody>
          <a:bodyPr/>
          <a:lstStyle/>
          <a:p>
            <a:pPr>
              <a:defRPr/>
            </a:pPr>
            <a:r>
              <a:rPr lang="en-US"/>
              <a:t>16-</a:t>
            </a:r>
            <a:fld id="{6564DD46-CD3B-4F69-82DE-EA351EE12B31}" type="slidenum">
              <a:rPr lang="en-US"/>
              <a:pPr>
                <a:defRPr/>
              </a:pPr>
              <a:t>90</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0240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425" y="1714500"/>
            <a:ext cx="767556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US" sz="3200" smtClean="0"/>
              <a:t>Methods in the </a:t>
            </a:r>
            <a:r>
              <a:rPr lang="en-US" sz="3200" b="1" smtClean="0">
                <a:latin typeface="Courier New" pitchFamily="49" charset="0"/>
              </a:rPr>
              <a:t>ListIterator&lt;T&gt;</a:t>
            </a:r>
            <a:r>
              <a:rPr lang="en-US" sz="3200" smtClean="0"/>
              <a:t> Interface (Part 2 of 4)</a:t>
            </a:r>
          </a:p>
        </p:txBody>
      </p:sp>
      <p:sp>
        <p:nvSpPr>
          <p:cNvPr id="6" name="Slide Number Placeholder 5"/>
          <p:cNvSpPr>
            <a:spLocks noGrp="1"/>
          </p:cNvSpPr>
          <p:nvPr>
            <p:ph type="sldNum" sz="quarter" idx="11"/>
          </p:nvPr>
        </p:nvSpPr>
        <p:spPr/>
        <p:txBody>
          <a:bodyPr/>
          <a:lstStyle/>
          <a:p>
            <a:pPr>
              <a:defRPr/>
            </a:pPr>
            <a:r>
              <a:rPr lang="en-US"/>
              <a:t>16-</a:t>
            </a:r>
            <a:fld id="{9FEA0B91-2DED-4B64-87D4-EE043F29ED91}" type="slidenum">
              <a:rPr lang="en-US"/>
              <a:pPr>
                <a:defRPr/>
              </a:pPr>
              <a:t>91</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0342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24000"/>
            <a:ext cx="7761288"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US" sz="3200" smtClean="0"/>
              <a:t>Methods in the </a:t>
            </a:r>
            <a:r>
              <a:rPr lang="en-US" sz="3200" b="1" smtClean="0">
                <a:latin typeface="Courier New" pitchFamily="49" charset="0"/>
              </a:rPr>
              <a:t>ListIterator&lt;T&gt;</a:t>
            </a:r>
            <a:r>
              <a:rPr lang="en-US" sz="3200" smtClean="0"/>
              <a:t> Interface (Part 3 of 4)</a:t>
            </a:r>
          </a:p>
        </p:txBody>
      </p:sp>
      <p:sp>
        <p:nvSpPr>
          <p:cNvPr id="6" name="Slide Number Placeholder 5"/>
          <p:cNvSpPr>
            <a:spLocks noGrp="1"/>
          </p:cNvSpPr>
          <p:nvPr>
            <p:ph type="sldNum" sz="quarter" idx="11"/>
          </p:nvPr>
        </p:nvSpPr>
        <p:spPr/>
        <p:txBody>
          <a:bodyPr/>
          <a:lstStyle/>
          <a:p>
            <a:pPr>
              <a:defRPr/>
            </a:pPr>
            <a:r>
              <a:rPr lang="en-US"/>
              <a:t>16-</a:t>
            </a:r>
            <a:fld id="{11FC9ACC-291B-40D4-B6B9-DEF89DB62ABB}" type="slidenum">
              <a:rPr lang="en-US"/>
              <a:pPr>
                <a:defRPr/>
              </a:pPr>
              <a:t>92</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0445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52600"/>
            <a:ext cx="7770813"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pPr eaLnBrk="1" hangingPunct="1"/>
            <a:r>
              <a:rPr lang="en-US" sz="3200" smtClean="0"/>
              <a:t>Methods in the </a:t>
            </a:r>
            <a:r>
              <a:rPr lang="en-US" sz="3200" b="1" smtClean="0">
                <a:latin typeface="Courier New" pitchFamily="49" charset="0"/>
              </a:rPr>
              <a:t>ListIterator&lt;T&gt;</a:t>
            </a:r>
            <a:r>
              <a:rPr lang="en-US" sz="3200" smtClean="0"/>
              <a:t> Interface (Part 4 of 4)</a:t>
            </a:r>
          </a:p>
        </p:txBody>
      </p:sp>
      <p:sp>
        <p:nvSpPr>
          <p:cNvPr id="6" name="Slide Number Placeholder 5"/>
          <p:cNvSpPr>
            <a:spLocks noGrp="1"/>
          </p:cNvSpPr>
          <p:nvPr>
            <p:ph type="sldNum" sz="quarter" idx="11"/>
          </p:nvPr>
        </p:nvSpPr>
        <p:spPr/>
        <p:txBody>
          <a:bodyPr/>
          <a:lstStyle/>
          <a:p>
            <a:pPr>
              <a:defRPr/>
            </a:pPr>
            <a:r>
              <a:rPr lang="en-US"/>
              <a:t>16-</a:t>
            </a:r>
            <a:fld id="{B3BADE8C-492C-4213-95AF-E15CFB096FCC}" type="slidenum">
              <a:rPr lang="en-US"/>
              <a:pPr>
                <a:defRPr/>
              </a:pPr>
              <a:t>93</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0547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24000"/>
            <a:ext cx="7675563"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US" smtClean="0"/>
              <a:t>The </a:t>
            </a:r>
            <a:r>
              <a:rPr lang="en-US" b="1" smtClean="0">
                <a:latin typeface="Courier New" pitchFamily="49" charset="0"/>
              </a:rPr>
              <a:t>ListIterator&lt;T&gt;</a:t>
            </a:r>
            <a:r>
              <a:rPr lang="en-US" smtClean="0"/>
              <a:t> Cursor</a:t>
            </a:r>
          </a:p>
        </p:txBody>
      </p:sp>
      <p:sp>
        <p:nvSpPr>
          <p:cNvPr id="106499" name="Rectangle 3"/>
          <p:cNvSpPr>
            <a:spLocks noGrp="1" noChangeArrowheads="1"/>
          </p:cNvSpPr>
          <p:nvPr>
            <p:ph type="body" idx="1"/>
          </p:nvPr>
        </p:nvSpPr>
        <p:spPr/>
        <p:txBody>
          <a:bodyPr/>
          <a:lstStyle/>
          <a:p>
            <a:pPr eaLnBrk="1" hangingPunct="1">
              <a:lnSpc>
                <a:spcPct val="90000"/>
              </a:lnSpc>
            </a:pPr>
            <a:r>
              <a:rPr lang="en-US" sz="2400" smtClean="0"/>
              <a:t>Every </a:t>
            </a:r>
            <a:r>
              <a:rPr lang="en-US" sz="2400" b="1" smtClean="0">
                <a:solidFill>
                  <a:srgbClr val="034CA1"/>
                </a:solidFill>
                <a:latin typeface="Courier New" pitchFamily="49" charset="0"/>
              </a:rPr>
              <a:t>ListIterator&lt;T&gt;</a:t>
            </a:r>
            <a:r>
              <a:rPr lang="en-US" sz="2400" smtClean="0"/>
              <a:t> has a position marker known as the </a:t>
            </a:r>
            <a:r>
              <a:rPr lang="en-US" sz="2400" i="1" smtClean="0"/>
              <a:t>cursor</a:t>
            </a:r>
          </a:p>
          <a:p>
            <a:pPr lvl="1" eaLnBrk="1" hangingPunct="1">
              <a:lnSpc>
                <a:spcPct val="90000"/>
              </a:lnSpc>
            </a:pPr>
            <a:r>
              <a:rPr lang="en-US" sz="2000" smtClean="0"/>
              <a:t>If the list has</a:t>
            </a:r>
            <a:r>
              <a:rPr lang="en-US" sz="2000" i="1" smtClean="0"/>
              <a:t> n</a:t>
            </a:r>
            <a:r>
              <a:rPr lang="en-US" sz="2000" smtClean="0"/>
              <a:t> elements, they are numbered by indices 0 through </a:t>
            </a:r>
            <a:r>
              <a:rPr lang="en-US" sz="2000" i="1" smtClean="0"/>
              <a:t>n</a:t>
            </a:r>
            <a:r>
              <a:rPr lang="en-US" sz="2000" smtClean="0"/>
              <a:t>-1, but there are </a:t>
            </a:r>
            <a:r>
              <a:rPr lang="en-US" sz="2000" i="1" smtClean="0"/>
              <a:t>n</a:t>
            </a:r>
            <a:r>
              <a:rPr lang="en-US" sz="2000" smtClean="0"/>
              <a:t>+1 cursor positions</a:t>
            </a:r>
          </a:p>
          <a:p>
            <a:pPr lvl="1" eaLnBrk="1" hangingPunct="1">
              <a:lnSpc>
                <a:spcPct val="90000"/>
              </a:lnSpc>
            </a:pPr>
            <a:r>
              <a:rPr lang="en-US" sz="2000" smtClean="0"/>
              <a:t>When </a:t>
            </a:r>
            <a:r>
              <a:rPr lang="en-US" sz="2000" b="1" smtClean="0">
                <a:solidFill>
                  <a:srgbClr val="034CA1"/>
                </a:solidFill>
                <a:latin typeface="Courier New" pitchFamily="49" charset="0"/>
              </a:rPr>
              <a:t>next()</a:t>
            </a:r>
            <a:r>
              <a:rPr lang="en-US" sz="2000" smtClean="0"/>
              <a:t> is invoked, the element immediately following the cursor position is returned and the cursor is moved forward one cursor position</a:t>
            </a:r>
          </a:p>
          <a:p>
            <a:pPr lvl="1" eaLnBrk="1" hangingPunct="1">
              <a:lnSpc>
                <a:spcPct val="90000"/>
              </a:lnSpc>
            </a:pPr>
            <a:r>
              <a:rPr lang="en-US" sz="2000" smtClean="0"/>
              <a:t>When </a:t>
            </a:r>
            <a:r>
              <a:rPr lang="en-US" sz="2000" b="1" smtClean="0">
                <a:solidFill>
                  <a:srgbClr val="034CA1"/>
                </a:solidFill>
                <a:latin typeface="Courier New" pitchFamily="49" charset="0"/>
              </a:rPr>
              <a:t>previous()</a:t>
            </a:r>
            <a:r>
              <a:rPr lang="en-US" sz="2000" smtClean="0"/>
              <a:t> is invoked, the element immediately before the cursor position is returned and the cursor is moved back one cursor position</a:t>
            </a:r>
          </a:p>
        </p:txBody>
      </p:sp>
      <p:sp>
        <p:nvSpPr>
          <p:cNvPr id="6" name="Slide Number Placeholder 5"/>
          <p:cNvSpPr>
            <a:spLocks noGrp="1"/>
          </p:cNvSpPr>
          <p:nvPr>
            <p:ph type="sldNum" sz="quarter" idx="11"/>
          </p:nvPr>
        </p:nvSpPr>
        <p:spPr/>
        <p:txBody>
          <a:bodyPr/>
          <a:lstStyle/>
          <a:p>
            <a:pPr>
              <a:defRPr/>
            </a:pPr>
            <a:r>
              <a:rPr lang="en-US"/>
              <a:t>16-</a:t>
            </a:r>
            <a:fld id="{428D0BB7-94BA-4E03-B345-ACFDDB1C4E1B}" type="slidenum">
              <a:rPr lang="en-US"/>
              <a:pPr>
                <a:defRPr/>
              </a:pPr>
              <a:t>94</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en-US" sz="3200" b="1" smtClean="0">
                <a:latin typeface="Courier New" pitchFamily="49" charset="0"/>
              </a:rPr>
              <a:t>ListIterator&lt;T&gt;</a:t>
            </a:r>
            <a:r>
              <a:rPr lang="en-US" sz="3200" smtClean="0"/>
              <a:t> Cursor Positions</a:t>
            </a:r>
          </a:p>
        </p:txBody>
      </p:sp>
      <p:sp>
        <p:nvSpPr>
          <p:cNvPr id="6" name="Slide Number Placeholder 5"/>
          <p:cNvSpPr>
            <a:spLocks noGrp="1"/>
          </p:cNvSpPr>
          <p:nvPr>
            <p:ph type="sldNum" sz="quarter" idx="11"/>
          </p:nvPr>
        </p:nvSpPr>
        <p:spPr/>
        <p:txBody>
          <a:bodyPr/>
          <a:lstStyle/>
          <a:p>
            <a:pPr>
              <a:defRPr/>
            </a:pPr>
            <a:r>
              <a:rPr lang="en-US"/>
              <a:t>16-</a:t>
            </a:r>
            <a:fld id="{8A26C5AF-08E8-4639-BAE2-9434E7930682}" type="slidenum">
              <a:rPr lang="en-US"/>
              <a:pPr>
                <a:defRPr/>
              </a:pPr>
              <a:t>95</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0752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275" y="2224088"/>
            <a:ext cx="7789863"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p:txBody>
          <a:bodyPr/>
          <a:lstStyle/>
          <a:p>
            <a:pPr eaLnBrk="1" hangingPunct="1"/>
            <a:r>
              <a:rPr lang="en-US" sz="3200" smtClean="0"/>
              <a:t>Pitfall:  </a:t>
            </a:r>
            <a:r>
              <a:rPr lang="en-US" sz="3200" b="1" smtClean="0">
                <a:latin typeface="Courier New" pitchFamily="49" charset="0"/>
              </a:rPr>
              <a:t>next</a:t>
            </a:r>
            <a:r>
              <a:rPr lang="en-US" sz="3200" smtClean="0"/>
              <a:t>  and </a:t>
            </a:r>
            <a:r>
              <a:rPr lang="en-US" sz="3200" b="1" smtClean="0">
                <a:latin typeface="Courier New" pitchFamily="49" charset="0"/>
              </a:rPr>
              <a:t>previous</a:t>
            </a:r>
            <a:r>
              <a:rPr lang="en-US" sz="3200" smtClean="0"/>
              <a:t> Can Return a Reference</a:t>
            </a:r>
          </a:p>
        </p:txBody>
      </p:sp>
      <p:sp>
        <p:nvSpPr>
          <p:cNvPr id="108547" name="Rectangle 3"/>
          <p:cNvSpPr>
            <a:spLocks noGrp="1" noChangeArrowheads="1"/>
          </p:cNvSpPr>
          <p:nvPr>
            <p:ph type="body" idx="1"/>
          </p:nvPr>
        </p:nvSpPr>
        <p:spPr/>
        <p:txBody>
          <a:bodyPr/>
          <a:lstStyle/>
          <a:p>
            <a:pPr eaLnBrk="1" hangingPunct="1">
              <a:lnSpc>
                <a:spcPct val="90000"/>
              </a:lnSpc>
            </a:pPr>
            <a:r>
              <a:rPr lang="en-US" sz="2800" smtClean="0"/>
              <a:t>Theoretically, when an iterator operation returns an element of the collection, it might return a copy or clone of the element, or it might return a reference to the element</a:t>
            </a:r>
          </a:p>
          <a:p>
            <a:pPr eaLnBrk="1" hangingPunct="1">
              <a:lnSpc>
                <a:spcPct val="90000"/>
              </a:lnSpc>
            </a:pPr>
            <a:r>
              <a:rPr lang="en-US" sz="2800" smtClean="0"/>
              <a:t>Iterators for the standard predefined collection classes, such as </a:t>
            </a:r>
            <a:r>
              <a:rPr lang="en-US" sz="2800" b="1" smtClean="0">
                <a:solidFill>
                  <a:srgbClr val="034CA1"/>
                </a:solidFill>
                <a:latin typeface="Courier New" pitchFamily="49" charset="0"/>
              </a:rPr>
              <a:t>ArrayList&lt;T&gt;</a:t>
            </a:r>
            <a:r>
              <a:rPr lang="en-US" sz="2800" smtClean="0"/>
              <a:t> and </a:t>
            </a:r>
            <a:r>
              <a:rPr lang="en-US" sz="2800" b="1" smtClean="0">
                <a:solidFill>
                  <a:srgbClr val="034CA1"/>
                </a:solidFill>
                <a:latin typeface="Courier New" pitchFamily="49" charset="0"/>
              </a:rPr>
              <a:t>HashSet&lt;T&gt;</a:t>
            </a:r>
            <a:r>
              <a:rPr lang="en-US" sz="2800" smtClean="0"/>
              <a:t>, actually return references</a:t>
            </a:r>
          </a:p>
          <a:p>
            <a:pPr lvl="1" eaLnBrk="1" hangingPunct="1">
              <a:lnSpc>
                <a:spcPct val="90000"/>
              </a:lnSpc>
            </a:pPr>
            <a:r>
              <a:rPr lang="en-US" sz="2400" smtClean="0"/>
              <a:t>Therefore, modifying the returned value will modify the element in the collection</a:t>
            </a:r>
          </a:p>
        </p:txBody>
      </p:sp>
      <p:sp>
        <p:nvSpPr>
          <p:cNvPr id="6" name="Slide Number Placeholder 5"/>
          <p:cNvSpPr>
            <a:spLocks noGrp="1"/>
          </p:cNvSpPr>
          <p:nvPr>
            <p:ph type="sldNum" sz="quarter" idx="11"/>
          </p:nvPr>
        </p:nvSpPr>
        <p:spPr/>
        <p:txBody>
          <a:bodyPr/>
          <a:lstStyle/>
          <a:p>
            <a:pPr>
              <a:defRPr/>
            </a:pPr>
            <a:r>
              <a:rPr lang="en-US"/>
              <a:t>16-</a:t>
            </a:r>
            <a:fld id="{733DE6AA-EA46-4A33-94F5-EAB1C0DA3BAE}" type="slidenum">
              <a:rPr lang="en-US"/>
              <a:pPr>
                <a:defRPr/>
              </a:pPr>
              <a:t>96</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spTree>
  </p:cSld>
  <p:clrMapOvr>
    <a:masterClrMapping/>
  </p:clrMapOvr>
  <p:transition spd="med">
    <p:wipe dir="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914400" y="152400"/>
            <a:ext cx="6705600" cy="1143000"/>
          </a:xfrm>
        </p:spPr>
        <p:txBody>
          <a:bodyPr/>
          <a:lstStyle/>
          <a:p>
            <a:pPr eaLnBrk="1" hangingPunct="1"/>
            <a:r>
              <a:rPr lang="en-US" sz="3200" smtClean="0"/>
              <a:t>An Iterator Returns a Reference (Part 1 of 4)</a:t>
            </a:r>
          </a:p>
        </p:txBody>
      </p:sp>
      <p:sp>
        <p:nvSpPr>
          <p:cNvPr id="6" name="Slide Number Placeholder 5"/>
          <p:cNvSpPr>
            <a:spLocks noGrp="1"/>
          </p:cNvSpPr>
          <p:nvPr>
            <p:ph type="sldNum" sz="quarter" idx="11"/>
          </p:nvPr>
        </p:nvSpPr>
        <p:spPr/>
        <p:txBody>
          <a:bodyPr/>
          <a:lstStyle/>
          <a:p>
            <a:pPr>
              <a:defRPr/>
            </a:pPr>
            <a:r>
              <a:rPr lang="en-US"/>
              <a:t>16-</a:t>
            </a:r>
            <a:fld id="{9E23B277-26CA-4205-834D-C8BF87A15321}" type="slidenum">
              <a:rPr lang="en-US"/>
              <a:pPr>
                <a:defRPr/>
              </a:pPr>
              <a:t>97</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0957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47800"/>
            <a:ext cx="7770813"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914400" y="152400"/>
            <a:ext cx="6553200" cy="1143000"/>
          </a:xfrm>
        </p:spPr>
        <p:txBody>
          <a:bodyPr/>
          <a:lstStyle/>
          <a:p>
            <a:pPr eaLnBrk="1" hangingPunct="1"/>
            <a:r>
              <a:rPr lang="en-US" sz="3200" smtClean="0"/>
              <a:t>An Iterator Returns a Reference (Part 2 of 4)</a:t>
            </a:r>
          </a:p>
        </p:txBody>
      </p:sp>
      <p:sp>
        <p:nvSpPr>
          <p:cNvPr id="6" name="Slide Number Placeholder 5"/>
          <p:cNvSpPr>
            <a:spLocks noGrp="1"/>
          </p:cNvSpPr>
          <p:nvPr>
            <p:ph type="sldNum" sz="quarter" idx="11"/>
          </p:nvPr>
        </p:nvSpPr>
        <p:spPr/>
        <p:txBody>
          <a:bodyPr/>
          <a:lstStyle/>
          <a:p>
            <a:pPr>
              <a:defRPr/>
            </a:pPr>
            <a:r>
              <a:rPr lang="en-US"/>
              <a:t>16-</a:t>
            </a:r>
            <a:fld id="{EE9BE83E-3B49-4C62-B0C8-72D814B5F43B}" type="slidenum">
              <a:rPr lang="en-US"/>
              <a:pPr>
                <a:defRPr/>
              </a:pPr>
              <a:t>98</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1059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088" y="1790700"/>
            <a:ext cx="7742237"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914400" y="152400"/>
            <a:ext cx="6477000" cy="1143000"/>
          </a:xfrm>
        </p:spPr>
        <p:txBody>
          <a:bodyPr/>
          <a:lstStyle/>
          <a:p>
            <a:pPr eaLnBrk="1" hangingPunct="1"/>
            <a:r>
              <a:rPr lang="en-US" sz="3200" smtClean="0"/>
              <a:t>An Iterator Returns a Reference (Part 3 of 4)</a:t>
            </a:r>
          </a:p>
        </p:txBody>
      </p:sp>
      <p:sp>
        <p:nvSpPr>
          <p:cNvPr id="6" name="Slide Number Placeholder 5"/>
          <p:cNvSpPr>
            <a:spLocks noGrp="1"/>
          </p:cNvSpPr>
          <p:nvPr>
            <p:ph type="sldNum" sz="quarter" idx="11"/>
          </p:nvPr>
        </p:nvSpPr>
        <p:spPr/>
        <p:txBody>
          <a:bodyPr/>
          <a:lstStyle/>
          <a:p>
            <a:pPr>
              <a:defRPr/>
            </a:pPr>
            <a:r>
              <a:rPr lang="en-US"/>
              <a:t>16-</a:t>
            </a:r>
            <a:fld id="{6C28DF1B-4929-4B51-B247-4F96A5B20478}" type="slidenum">
              <a:rPr lang="en-US"/>
              <a:pPr>
                <a:defRPr/>
              </a:pPr>
              <a:t>99</a:t>
            </a:fld>
            <a:endParaRPr lang="en-US"/>
          </a:p>
        </p:txBody>
      </p:sp>
      <p:sp>
        <p:nvSpPr>
          <p:cNvPr id="7" name="Footer Placeholder 6"/>
          <p:cNvSpPr>
            <a:spLocks noGrp="1"/>
          </p:cNvSpPr>
          <p:nvPr>
            <p:ph type="ftr" sz="quarter" idx="12"/>
          </p:nvPr>
        </p:nvSpPr>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dirty="0">
                <a:solidFill>
                  <a:srgbClr val="898989"/>
                </a:solidFill>
                <a:latin typeface="Calibri" pitchFamily="34" charset="0"/>
              </a:rPr>
              <a:t>Copyright © </a:t>
            </a:r>
            <a:r>
              <a:rPr lang="en-US" dirty="0" smtClean="0">
                <a:solidFill>
                  <a:srgbClr val="898989"/>
                </a:solidFill>
                <a:latin typeface="Calibri" pitchFamily="34" charset="0"/>
              </a:rPr>
              <a:t>2016 </a:t>
            </a:r>
            <a:r>
              <a:rPr lang="en-US" dirty="0">
                <a:solidFill>
                  <a:srgbClr val="898989"/>
                </a:solidFill>
                <a:latin typeface="Calibri" pitchFamily="34" charset="0"/>
              </a:rPr>
              <a:t>Pearson </a:t>
            </a:r>
            <a:r>
              <a:rPr lang="en-US" dirty="0" smtClean="0">
                <a:solidFill>
                  <a:srgbClr val="898989"/>
                </a:solidFill>
                <a:latin typeface="Calibri" pitchFamily="34" charset="0"/>
              </a:rPr>
              <a:t>Inc. </a:t>
            </a:r>
            <a:r>
              <a:rPr lang="en-US" dirty="0">
                <a:solidFill>
                  <a:srgbClr val="898989"/>
                </a:solidFill>
                <a:latin typeface="Calibri" pitchFamily="34" charset="0"/>
              </a:rPr>
              <a:t>All rights reserved.</a:t>
            </a:r>
            <a:endParaRPr lang="en-CA" dirty="0">
              <a:solidFill>
                <a:srgbClr val="898989"/>
              </a:solidFill>
              <a:latin typeface="Calibri" pitchFamily="34" charset="0"/>
            </a:endParaRPr>
          </a:p>
        </p:txBody>
      </p:sp>
      <p:pic>
        <p:nvPicPr>
          <p:cNvPr id="11162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75" y="1914525"/>
            <a:ext cx="7713663"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0.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2.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3.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4.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5.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6.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7.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8.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19.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0.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2.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3.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4.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5.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6.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7.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8.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9.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3.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30.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3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32.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33.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34.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35.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36.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37.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38.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39.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4.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40.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4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42.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43.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44.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5.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6.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7.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8.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9.xml><?xml version="1.0" encoding="utf-8"?>
<p:tagLst xmlns:a="http://schemas.openxmlformats.org/drawingml/2006/main" xmlns:r="http://schemas.openxmlformats.org/officeDocument/2006/relationships" xmlns:p="http://schemas.openxmlformats.org/presentationml/2006/main">
  <p:tag name="IIW_TYPE_IMAGE" val="Text Box 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532</TotalTime>
  <Words>4405</Words>
  <Application>Microsoft Office PowerPoint</Application>
  <PresentationFormat>On-screen Show (4:3)</PresentationFormat>
  <Paragraphs>667</Paragraphs>
  <Slides>101</Slides>
  <Notes>99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101</vt:i4>
      </vt:variant>
    </vt:vector>
  </HeadingPairs>
  <TitlesOfParts>
    <vt:vector size="106" baseType="lpstr">
      <vt:lpstr>Arial</vt:lpstr>
      <vt:lpstr>Calibri</vt:lpstr>
      <vt:lpstr>Courier New</vt:lpstr>
      <vt:lpstr>Times New Roman</vt:lpstr>
      <vt:lpstr>Office Theme</vt:lpstr>
      <vt:lpstr>Chapter 16</vt:lpstr>
      <vt:lpstr>Collections</vt:lpstr>
      <vt:lpstr>The Collection Landscape</vt:lpstr>
      <vt:lpstr>Wildcards</vt:lpstr>
      <vt:lpstr>Wildcards</vt:lpstr>
      <vt:lpstr>The Collection Framework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Collection Relationships</vt:lpstr>
      <vt:lpstr>Collection Relationships</vt:lpstr>
      <vt:lpstr>Collection Relationships</vt:lpstr>
      <vt:lpstr>Methods in the Set&lt;T&gt;</vt:lpstr>
      <vt:lpstr>Methods in the List&lt;T&gt; Interface (Part 1 of 16)</vt:lpstr>
      <vt:lpstr>Methods in the List&lt;T&gt; Interface (Part 2 of 16)</vt:lpstr>
      <vt:lpstr>Methods in the List&lt;T&gt; Interface (Part 3 of 16)</vt:lpstr>
      <vt:lpstr>Methods in the List&lt;T&gt; Interface (Part 4 of 16)</vt:lpstr>
      <vt:lpstr>Methods in the List&lt;T&gt; Interface (Part 5 of 16)</vt:lpstr>
      <vt:lpstr>Methods in the List&lt;T&gt; Interface (Part 6 of 16)</vt:lpstr>
      <vt:lpstr>Methods in the List&lt;T&gt; Interface (Part 7 of 16)</vt:lpstr>
      <vt:lpstr>Methods in the List&lt;T&gt; Interface (Part 8 of 16)</vt:lpstr>
      <vt:lpstr>Methods in the List&lt;T&gt; Interface (Part 9 of 16)</vt:lpstr>
      <vt:lpstr>Methods in the List&lt;T&gt; Interface (Part 10 of 16)</vt:lpstr>
      <vt:lpstr>Methods in the List&lt;T&gt; Interface (Part 11 of 16)</vt:lpstr>
      <vt:lpstr>Methods in the List&lt;T&gt; Interface (Part 12 of 16)</vt:lpstr>
      <vt:lpstr>Methods in the List&lt;T&gt; Interface (Part 13 of 16)</vt:lpstr>
      <vt:lpstr>Methods in the List&lt;T&gt; Interface (Part 14 of 16)</vt:lpstr>
      <vt:lpstr>Methods in the List&lt;T&gt; Interface (Part 15 of 16)</vt:lpstr>
      <vt:lpstr>Methods in the List&lt;T&gt; Interface (Part 16 of 16)</vt:lpstr>
      <vt:lpstr>Pitfall:  Optional Operations</vt:lpstr>
      <vt:lpstr>Tip:  Dealing with All Those Exceptions</vt:lpstr>
      <vt:lpstr>Concrete Collections Classes</vt:lpstr>
      <vt:lpstr>Concrete Collections Classes</vt:lpstr>
      <vt:lpstr>Methods in the HashSet&lt;T&gt; Class (Part 1 of 2)</vt:lpstr>
      <vt:lpstr>Methods in the HashSet&lt;T&gt; Class (Part 2 of 2)</vt:lpstr>
      <vt:lpstr>HashSet&lt;T&gt; Class Demo (1 of 4)</vt:lpstr>
      <vt:lpstr>HashSet&lt;T&gt; Class Demo (2 of 4)</vt:lpstr>
      <vt:lpstr>HashSet&lt;T&gt; Class Demo (3 of 4)</vt:lpstr>
      <vt:lpstr>HashSet&lt;T&gt; Class Demo (4 of 4)</vt:lpstr>
      <vt:lpstr>Using HashSet with your own Class</vt:lpstr>
      <vt:lpstr>Methods in the Classes ArrayList&lt;T&gt; and Vector&lt;T&gt; (Part 1 of 15)</vt:lpstr>
      <vt:lpstr>Methods in the Classes ArrayList&lt;T&gt; and Vector&lt;T&gt; (Part 2 of 15)</vt:lpstr>
      <vt:lpstr>Methods in the Classes ArrayList&lt;T&gt; and Vector&lt;T&gt; (Part 3 of 15)</vt:lpstr>
      <vt:lpstr>Methods in the Classes ArrayList&lt;T&gt; and Vector&lt;T&gt; (Part 4 of 15)</vt:lpstr>
      <vt:lpstr>Methods in the Classes ArrayList&lt;T&gt; and Vector&lt;T&gt; (Part 5 of 15)</vt:lpstr>
      <vt:lpstr>Methods in the Classes ArrayList&lt;T&gt; and Vector&lt;T&gt; (Part 6 of 15)</vt:lpstr>
      <vt:lpstr>Methods in the Classes ArrayList&lt;T&gt; and Vector&lt;T&gt; (Part 7 of 15)</vt:lpstr>
      <vt:lpstr>Methods in the Classes ArrayList&lt;T&gt; and Vector&lt;T&gt; (Part 8 of 15)</vt:lpstr>
      <vt:lpstr>Methods in the Classes ArrayList&lt;T&gt; and Vector&lt;T&gt; (Part 9 of 15)</vt:lpstr>
      <vt:lpstr>Methods in the Classes ArrayList&lt;T&gt; and Vector&lt;T&gt; (Part 10 of 15)</vt:lpstr>
      <vt:lpstr>Methods in the Classes ArrayList&lt;T&gt; and Vector&lt;T&gt; (Part 11 of 15)</vt:lpstr>
      <vt:lpstr>Methods in the Classes ArrayList&lt;T&gt; and Vector&lt;T&gt; (Part 12 of 15)</vt:lpstr>
      <vt:lpstr>Methods in the Classes ArrayList&lt;T&gt; and Vector&lt;T&gt; (Part 13 of 15)</vt:lpstr>
      <vt:lpstr>Methods in the Classes ArrayList&lt;T&gt; and Vector&lt;T&gt; (Part 14 of 15)</vt:lpstr>
      <vt:lpstr>Methods in the Classes ArrayList&lt;T&gt; and Vector&lt;T&gt; (Part 15 of 15)</vt:lpstr>
      <vt:lpstr>Differences Between ArrayList&lt;T&gt; and Vector&lt;T&gt;</vt:lpstr>
      <vt:lpstr>Pitfall:  Omitting the &lt;T&gt;</vt:lpstr>
      <vt:lpstr>The Map Framework</vt:lpstr>
      <vt:lpstr>The Map Landscape</vt:lpstr>
      <vt:lpstr>The Map&lt;K,V&gt; Interface (1 of 3)</vt:lpstr>
      <vt:lpstr>The Map&lt;K,V&gt; Interface (2 of 3)</vt:lpstr>
      <vt:lpstr>The Map&lt;K,V&gt; Interface (3 of 3)</vt:lpstr>
      <vt:lpstr>Concrete Map Classes</vt:lpstr>
      <vt:lpstr>HashMap&lt;K,V&gt; Class</vt:lpstr>
      <vt:lpstr>The HashMap&lt;K,V&gt; Class (1 of 2)</vt:lpstr>
      <vt:lpstr>The HashMap&lt;K,V&gt; Class (2 of 2)</vt:lpstr>
      <vt:lpstr>HashMap Example (1 of 3)</vt:lpstr>
      <vt:lpstr>HashMap Example (2 of 3)</vt:lpstr>
      <vt:lpstr>HashMap Example (3 of 3)</vt:lpstr>
      <vt:lpstr>Using HashMap with your own Class</vt:lpstr>
      <vt:lpstr>Iterators</vt:lpstr>
      <vt:lpstr>The Iterator&lt;T&gt; Interface</vt:lpstr>
      <vt:lpstr>Methods in the Iterator&lt;T&gt; Interface (Part 1 of 2)</vt:lpstr>
      <vt:lpstr>Methods in the Iterator&lt;T&gt; Interface (Part 2 of 2)</vt:lpstr>
      <vt:lpstr>Using an Iterator with a HashSet&lt;T&gt; Object</vt:lpstr>
      <vt:lpstr>An Iterator (Part 1 of 3)</vt:lpstr>
      <vt:lpstr>An Iterator (Part 2 of 3)</vt:lpstr>
      <vt:lpstr>An Iterator (Part 3 of 3)</vt:lpstr>
      <vt:lpstr>Tip:  For-Each Loops as Iterators</vt:lpstr>
      <vt:lpstr>For-Each Loops as Iterators (Part 1 of 2)</vt:lpstr>
      <vt:lpstr>For-Each Loops as Iterators (Part 2 of 2)</vt:lpstr>
      <vt:lpstr>The ListIterator&lt;T&gt; Interface</vt:lpstr>
      <vt:lpstr>Methods in the ListIterator&lt;T&gt; Interface (Part 1 of 4)</vt:lpstr>
      <vt:lpstr>Methods in the ListIterator&lt;T&gt; Interface (Part 2 of 4)</vt:lpstr>
      <vt:lpstr>Methods in the ListIterator&lt;T&gt; Interface (Part 3 of 4)</vt:lpstr>
      <vt:lpstr>Methods in the ListIterator&lt;T&gt; Interface (Part 4 of 4)</vt:lpstr>
      <vt:lpstr>The ListIterator&lt;T&gt; Cursor</vt:lpstr>
      <vt:lpstr>ListIterator&lt;T&gt; Cursor Positions</vt:lpstr>
      <vt:lpstr>Pitfall:  next  and previous Can Return a Reference</vt:lpstr>
      <vt:lpstr>An Iterator Returns a Reference (Part 1 of 4)</vt:lpstr>
      <vt:lpstr>An Iterator Returns a Reference (Part 2 of 4)</vt:lpstr>
      <vt:lpstr>An Iterator Returns a Reference (Part 3 of 4)</vt:lpstr>
      <vt:lpstr>An Iterator Returns a Reference (Part 4 of 4)</vt:lpstr>
      <vt:lpstr>Tip:  Defining Your Own Iterator Classes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Kenrick</dc:creator>
  <cp:lastModifiedBy>Kenrick J Mock</cp:lastModifiedBy>
  <cp:revision>25</cp:revision>
  <dcterms:created xsi:type="dcterms:W3CDTF">2006-08-16T00:00:00Z</dcterms:created>
  <dcterms:modified xsi:type="dcterms:W3CDTF">2015-05-14T00:20:55Z</dcterms:modified>
</cp:coreProperties>
</file>