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tags/tag32.xml" ContentType="application/vnd.openxmlformats-officedocument.presentationml.tags+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5.xml" ContentType="application/vnd.openxmlformats-officedocument.presentationml.tags+xml"/>
  <Override PartName="/ppt/notesSlides/notesSlide51.xml" ContentType="application/vnd.openxmlformats-officedocument.presentationml.notesSlide+xml"/>
  <Override PartName="/ppt/tags/tag3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7.xml" ContentType="application/vnd.openxmlformats-officedocument.presentationml.tags+xml"/>
  <Override PartName="/ppt/notesSlides/notesSlide55.xml" ContentType="application/vnd.openxmlformats-officedocument.presentationml.notesSlide+xml"/>
  <Override PartName="/ppt/tags/tag38.xml" ContentType="application/vnd.openxmlformats-officedocument.presentationml.tags+xml"/>
  <Override PartName="/ppt/notesSlides/notesSlide56.xml" ContentType="application/vnd.openxmlformats-officedocument.presentationml.notesSlide+xml"/>
  <Override PartName="/ppt/tags/tag39.xml" ContentType="application/vnd.openxmlformats-officedocument.presentationml.tags+xml"/>
  <Override PartName="/ppt/notesSlides/notesSlide57.xml" ContentType="application/vnd.openxmlformats-officedocument.presentationml.notesSlide+xml"/>
  <Override PartName="/ppt/tags/tag40.xml" ContentType="application/vnd.openxmlformats-officedocument.presentationml.tags+xml"/>
  <Override PartName="/ppt/notesSlides/notesSlide58.xml" ContentType="application/vnd.openxmlformats-officedocument.presentationml.notesSlide+xml"/>
  <Override PartName="/ppt/tags/tag41.xml" ContentType="application/vnd.openxmlformats-officedocument.presentationml.tags+xml"/>
  <Override PartName="/ppt/notesSlides/notesSlide59.xml" ContentType="application/vnd.openxmlformats-officedocument.presentationml.notesSlide+xml"/>
  <Override PartName="/ppt/tags/tag4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43.xml" ContentType="application/vnd.openxmlformats-officedocument.presentationml.tags+xml"/>
  <Override PartName="/ppt/notesSlides/notesSlide65.xml" ContentType="application/vnd.openxmlformats-officedocument.presentationml.notesSlide+xml"/>
  <Override PartName="/ppt/tags/tag44.xml" ContentType="application/vnd.openxmlformats-officedocument.presentationml.tags+xml"/>
  <Override PartName="/ppt/notesSlides/notesSlide66.xml" ContentType="application/vnd.openxmlformats-officedocument.presentationml.notesSlide+xml"/>
  <Override PartName="/ppt/tags/tag45.xml" ContentType="application/vnd.openxmlformats-officedocument.presentationml.tags+xml"/>
  <Override PartName="/ppt/notesSlides/notesSlide67.xml" ContentType="application/vnd.openxmlformats-officedocument.presentationml.notesSlide+xml"/>
  <Override PartName="/ppt/tags/tag46.xml" ContentType="application/vnd.openxmlformats-officedocument.presentationml.tags+xml"/>
  <Override PartName="/ppt/notesSlides/notesSlide68.xml" ContentType="application/vnd.openxmlformats-officedocument.presentationml.notesSlide+xml"/>
  <Override PartName="/ppt/tags/tag47.xml" ContentType="application/vnd.openxmlformats-officedocument.presentationml.tags+xml"/>
  <Override PartName="/ppt/notesSlides/notesSlide69.xml" ContentType="application/vnd.openxmlformats-officedocument.presentationml.notesSlide+xml"/>
  <Override PartName="/ppt/tags/tag48.xml" ContentType="application/vnd.openxmlformats-officedocument.presentationml.tags+xml"/>
  <Override PartName="/ppt/notesSlides/notesSlide70.xml" ContentType="application/vnd.openxmlformats-officedocument.presentationml.notesSlide+xml"/>
  <Override PartName="/ppt/tags/tag49.xml" ContentType="application/vnd.openxmlformats-officedocument.presentationml.tags+xml"/>
  <Override PartName="/ppt/notesSlides/notesSlide71.xml" ContentType="application/vnd.openxmlformats-officedocument.presentationml.notesSlide+xml"/>
  <Override PartName="/ppt/tags/tag50.xml" ContentType="application/vnd.openxmlformats-officedocument.presentationml.tags+xml"/>
  <Override PartName="/ppt/notesSlides/notesSlide72.xml" ContentType="application/vnd.openxmlformats-officedocument.presentationml.notesSlide+xml"/>
  <Override PartName="/ppt/tags/tag51.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52.xml" ContentType="application/vnd.openxmlformats-officedocument.presentationml.tags+xml"/>
  <Override PartName="/ppt/notesSlides/notesSlide75.xml" ContentType="application/vnd.openxmlformats-officedocument.presentationml.notesSlide+xml"/>
  <Override PartName="/ppt/tags/tag53.xml" ContentType="application/vnd.openxmlformats-officedocument.presentationml.tags+xml"/>
  <Override PartName="/ppt/notesSlides/notesSlide76.xml" ContentType="application/vnd.openxmlformats-officedocument.presentationml.notesSlide+xml"/>
  <Override PartName="/ppt/tags/tag54.xml" ContentType="application/vnd.openxmlformats-officedocument.presentationml.tags+xml"/>
  <Override PartName="/ppt/notesSlides/notesSlide77.xml" ContentType="application/vnd.openxmlformats-officedocument.presentationml.notesSlide+xml"/>
  <Override PartName="/ppt/tags/tag55.xml" ContentType="application/vnd.openxmlformats-officedocument.presentationml.tags+xml"/>
  <Override PartName="/ppt/notesSlides/notesSlide78.xml" ContentType="application/vnd.openxmlformats-officedocument.presentationml.notesSlide+xml"/>
  <Override PartName="/ppt/tags/tag56.xml" ContentType="application/vnd.openxmlformats-officedocument.presentationml.tags+xml"/>
  <Override PartName="/ppt/notesSlides/notesSlide79.xml" ContentType="application/vnd.openxmlformats-officedocument.presentationml.notesSlide+xml"/>
  <Override PartName="/ppt/tags/tag57.xml" ContentType="application/vnd.openxmlformats-officedocument.presentationml.tags+xml"/>
  <Override PartName="/ppt/notesSlides/notesSlide80.xml" ContentType="application/vnd.openxmlformats-officedocument.presentationml.notesSlide+xml"/>
  <Override PartName="/ppt/tags/tag58.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59.xml" ContentType="application/vnd.openxmlformats-officedocument.presentationml.tags+xml"/>
  <Override PartName="/ppt/notesSlides/notesSlide85.xml" ContentType="application/vnd.openxmlformats-officedocument.presentationml.notesSlide+xml"/>
  <Override PartName="/ppt/tags/tag60.xml" ContentType="application/vnd.openxmlformats-officedocument.presentationml.tags+xml"/>
  <Override PartName="/ppt/notesSlides/notesSlide86.xml" ContentType="application/vnd.openxmlformats-officedocument.presentationml.notesSlide+xml"/>
  <Override PartName="/ppt/tags/tag61.xml" ContentType="application/vnd.openxmlformats-officedocument.presentationml.tags+xml"/>
  <Override PartName="/ppt/notesSlides/notesSlide87.xml" ContentType="application/vnd.openxmlformats-officedocument.presentationml.notesSlide+xml"/>
  <Override PartName="/ppt/tags/tag62.xml" ContentType="application/vnd.openxmlformats-officedocument.presentationml.tags+xml"/>
  <Override PartName="/ppt/notesSlides/notesSlide88.xml" ContentType="application/vnd.openxmlformats-officedocument.presentationml.notesSlide+xml"/>
  <Override PartName="/ppt/tags/tag63.xml" ContentType="application/vnd.openxmlformats-officedocument.presentationml.tags+xml"/>
  <Override PartName="/ppt/notesSlides/notesSlide89.xml" ContentType="application/vnd.openxmlformats-officedocument.presentationml.notesSlide+xml"/>
  <Override PartName="/ppt/tags/tag64.xml" ContentType="application/vnd.openxmlformats-officedocument.presentationml.tags+xml"/>
  <Override PartName="/ppt/notesSlides/notesSlide90.xml" ContentType="application/vnd.openxmlformats-officedocument.presentationml.notesSlide+xml"/>
  <Override PartName="/ppt/tags/tag65.xml" ContentType="application/vnd.openxmlformats-officedocument.presentationml.tags+xml"/>
  <Override PartName="/ppt/notesSlides/notesSlide91.xml" ContentType="application/vnd.openxmlformats-officedocument.presentationml.notesSlide+xml"/>
  <Override PartName="/ppt/tags/tag66.xml" ContentType="application/vnd.openxmlformats-officedocument.presentationml.tags+xml"/>
  <Override PartName="/ppt/notesSlides/notesSlide92.xml" ContentType="application/vnd.openxmlformats-officedocument.presentationml.notesSlide+xml"/>
  <Override PartName="/ppt/tags/tag67.xml" ContentType="application/vnd.openxmlformats-officedocument.presentationml.tags+xml"/>
  <Override PartName="/ppt/notesSlides/notesSlide93.xml" ContentType="application/vnd.openxmlformats-officedocument.presentationml.notesSlide+xml"/>
  <Override PartName="/ppt/tags/tag68.xml" ContentType="application/vnd.openxmlformats-officedocument.presentationml.tags+xml"/>
  <Override PartName="/ppt/notesSlides/notesSlide94.xml" ContentType="application/vnd.openxmlformats-officedocument.presentationml.notesSlide+xml"/>
  <Override PartName="/ppt/tags/tag69.xml" ContentType="application/vnd.openxmlformats-officedocument.presentationml.tags+xml"/>
  <Override PartName="/ppt/notesSlides/notesSlide95.xml" ContentType="application/vnd.openxmlformats-officedocument.presentationml.notesSlide+xml"/>
  <Override PartName="/ppt/tags/tag70.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71.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90" r:id="rId107"/>
    <p:sldId id="391" r:id="rId108"/>
    <p:sldId id="392" r:id="rId109"/>
    <p:sldId id="393" r:id="rId110"/>
    <p:sldId id="394" r:id="rId111"/>
    <p:sldId id="361" r:id="rId112"/>
    <p:sldId id="362" r:id="rId113"/>
    <p:sldId id="363" r:id="rId114"/>
    <p:sldId id="364" r:id="rId115"/>
    <p:sldId id="365" r:id="rId116"/>
    <p:sldId id="366" r:id="rId117"/>
    <p:sldId id="367" r:id="rId118"/>
    <p:sldId id="368" r:id="rId119"/>
    <p:sldId id="369" r:id="rId120"/>
    <p:sldId id="395" r:id="rId121"/>
    <p:sldId id="396" r:id="rId122"/>
    <p:sldId id="397" r:id="rId123"/>
    <p:sldId id="398" r:id="rId124"/>
    <p:sldId id="399" r:id="rId125"/>
    <p:sldId id="400" r:id="rId126"/>
    <p:sldId id="401" r:id="rId127"/>
    <p:sldId id="402" r:id="rId128"/>
    <p:sldId id="406" r:id="rId129"/>
    <p:sldId id="403" r:id="rId130"/>
    <p:sldId id="404" r:id="rId131"/>
    <p:sldId id="405" r:id="rId132"/>
    <p:sldId id="407" r:id="rId133"/>
    <p:sldId id="408" r:id="rId134"/>
    <p:sldId id="409" r:id="rId135"/>
    <p:sldId id="411" r:id="rId136"/>
    <p:sldId id="410" r:id="rId137"/>
    <p:sldId id="412" r:id="rId138"/>
    <p:sldId id="413" r:id="rId139"/>
    <p:sldId id="415" r:id="rId140"/>
    <p:sldId id="416" r:id="rId141"/>
    <p:sldId id="417" r:id="rId142"/>
    <p:sldId id="418" r:id="rId143"/>
    <p:sldId id="419" r:id="rId144"/>
    <p:sldId id="420" r:id="rId145"/>
    <p:sldId id="421" r:id="rId146"/>
    <p:sldId id="422" r:id="rId147"/>
    <p:sldId id="423" r:id="rId148"/>
    <p:sldId id="424" r:id="rId149"/>
    <p:sldId id="425" r:id="rId150"/>
    <p:sldId id="370" r:id="rId151"/>
    <p:sldId id="371" r:id="rId152"/>
    <p:sldId id="372" r:id="rId153"/>
    <p:sldId id="373" r:id="rId154"/>
    <p:sldId id="374" r:id="rId155"/>
    <p:sldId id="375" r:id="rId156"/>
    <p:sldId id="376" r:id="rId157"/>
    <p:sldId id="377" r:id="rId158"/>
    <p:sldId id="378" r:id="rId159"/>
    <p:sldId id="379" r:id="rId160"/>
    <p:sldId id="380" r:id="rId161"/>
    <p:sldId id="381" r:id="rId162"/>
    <p:sldId id="382" r:id="rId163"/>
    <p:sldId id="383" r:id="rId164"/>
    <p:sldId id="384" r:id="rId165"/>
    <p:sldId id="385" r:id="rId166"/>
    <p:sldId id="386" r:id="rId167"/>
    <p:sldId id="387" r:id="rId168"/>
    <p:sldId id="388" r:id="rId169"/>
    <p:sldId id="389" r:id="rId1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12869E-4335-472F-A490-0916492C88C8}" type="datetimeFigureOut">
              <a:rPr lang="en-US"/>
              <a:pPr>
                <a:defRPr/>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5B3473-47A6-4A6F-A685-9B90367AAA4F}" type="slidenum">
              <a:rPr lang="en-US"/>
              <a:pPr>
                <a:defRPr/>
              </a:pPr>
              <a:t>‹#›</a:t>
            </a:fld>
            <a:endParaRPr lang="en-US"/>
          </a:p>
        </p:txBody>
      </p:sp>
    </p:spTree>
    <p:extLst>
      <p:ext uri="{BB962C8B-B14F-4D97-AF65-F5344CB8AC3E}">
        <p14:creationId xmlns:p14="http://schemas.microsoft.com/office/powerpoint/2010/main" val="2260714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160A2-E52B-43D8-ABB4-BFC502F5AFA6}"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76956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7B725-4ABB-4A9D-8412-74125C66E0F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8451242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2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4C85E1-77CC-44D9-B972-9711751149CD}" type="slidenum">
              <a:rPr lang="en-US" smtClean="0"/>
              <a:pPr fontAlgn="base">
                <a:spcBef>
                  <a:spcPct val="0"/>
                </a:spcBef>
                <a:spcAft>
                  <a:spcPct val="0"/>
                </a:spcAft>
                <a:defRPr/>
              </a:pPr>
              <a:t>100</a:t>
            </a:fld>
            <a:endParaRPr lang="en-US" smtClean="0"/>
          </a:p>
        </p:txBody>
      </p:sp>
    </p:spTree>
    <p:extLst>
      <p:ext uri="{BB962C8B-B14F-4D97-AF65-F5344CB8AC3E}">
        <p14:creationId xmlns:p14="http://schemas.microsoft.com/office/powerpoint/2010/main" val="31965911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3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A5618-0AB1-4DE1-96DC-EB234F09CD62}" type="slidenum">
              <a:rPr lang="en-US" smtClean="0"/>
              <a:pPr fontAlgn="base">
                <a:spcBef>
                  <a:spcPct val="0"/>
                </a:spcBef>
                <a:spcAft>
                  <a:spcPct val="0"/>
                </a:spcAft>
                <a:defRPr/>
              </a:pPr>
              <a:t>101</a:t>
            </a:fld>
            <a:endParaRPr lang="en-US" smtClean="0"/>
          </a:p>
        </p:txBody>
      </p:sp>
    </p:spTree>
    <p:extLst>
      <p:ext uri="{BB962C8B-B14F-4D97-AF65-F5344CB8AC3E}">
        <p14:creationId xmlns:p14="http://schemas.microsoft.com/office/powerpoint/2010/main" val="41156438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4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A4E57-10CF-4DB1-A915-C332CC9E6C9A}" type="slidenum">
              <a:rPr lang="en-US" smtClean="0"/>
              <a:pPr fontAlgn="base">
                <a:spcBef>
                  <a:spcPct val="0"/>
                </a:spcBef>
                <a:spcAft>
                  <a:spcPct val="0"/>
                </a:spcAft>
                <a:defRPr/>
              </a:pPr>
              <a:t>102</a:t>
            </a:fld>
            <a:endParaRPr lang="en-US" smtClean="0"/>
          </a:p>
        </p:txBody>
      </p:sp>
    </p:spTree>
    <p:extLst>
      <p:ext uri="{BB962C8B-B14F-4D97-AF65-F5344CB8AC3E}">
        <p14:creationId xmlns:p14="http://schemas.microsoft.com/office/powerpoint/2010/main" val="36960563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E169D-9E53-49C0-88EC-555DD05B1C16}" type="slidenum">
              <a:rPr lang="en-US" smtClean="0"/>
              <a:pPr fontAlgn="base">
                <a:spcBef>
                  <a:spcPct val="0"/>
                </a:spcBef>
                <a:spcAft>
                  <a:spcPct val="0"/>
                </a:spcAft>
                <a:defRPr/>
              </a:pPr>
              <a:t>103</a:t>
            </a:fld>
            <a:endParaRPr lang="en-US" smtClean="0"/>
          </a:p>
        </p:txBody>
      </p:sp>
    </p:spTree>
    <p:extLst>
      <p:ext uri="{BB962C8B-B14F-4D97-AF65-F5344CB8AC3E}">
        <p14:creationId xmlns:p14="http://schemas.microsoft.com/office/powerpoint/2010/main" val="3584990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7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43558F-F21F-4ACE-840A-FC9ABF0D1CA8}" type="slidenum">
              <a:rPr lang="en-US" smtClean="0"/>
              <a:pPr fontAlgn="base">
                <a:spcBef>
                  <a:spcPct val="0"/>
                </a:spcBef>
                <a:spcAft>
                  <a:spcPct val="0"/>
                </a:spcAft>
                <a:defRPr/>
              </a:pPr>
              <a:t>104</a:t>
            </a:fld>
            <a:endParaRPr lang="en-US" smtClean="0"/>
          </a:p>
        </p:txBody>
      </p:sp>
    </p:spTree>
    <p:extLst>
      <p:ext uri="{BB962C8B-B14F-4D97-AF65-F5344CB8AC3E}">
        <p14:creationId xmlns:p14="http://schemas.microsoft.com/office/powerpoint/2010/main" val="42541816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8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C899CA-E584-432E-B44B-D65EA2DE7B0C}" type="slidenum">
              <a:rPr lang="en-US" smtClean="0"/>
              <a:pPr fontAlgn="base">
                <a:spcBef>
                  <a:spcPct val="0"/>
                </a:spcBef>
                <a:spcAft>
                  <a:spcPct val="0"/>
                </a:spcAft>
                <a:defRPr/>
              </a:pPr>
              <a:t>105</a:t>
            </a:fld>
            <a:endParaRPr lang="en-US" smtClean="0"/>
          </a:p>
        </p:txBody>
      </p:sp>
    </p:spTree>
    <p:extLst>
      <p:ext uri="{BB962C8B-B14F-4D97-AF65-F5344CB8AC3E}">
        <p14:creationId xmlns:p14="http://schemas.microsoft.com/office/powerpoint/2010/main" val="34630473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AB66CB1-2165-4CC5-A46D-F0B70C5EC5FA}" type="slidenum">
              <a:rPr lang="en-US" smtClean="0"/>
              <a:pPr>
                <a:defRPr/>
              </a:pPr>
              <a:t>106</a:t>
            </a:fld>
            <a:endParaRPr lang="en-US"/>
          </a:p>
        </p:txBody>
      </p:sp>
    </p:spTree>
    <p:extLst>
      <p:ext uri="{BB962C8B-B14F-4D97-AF65-F5344CB8AC3E}">
        <p14:creationId xmlns:p14="http://schemas.microsoft.com/office/powerpoint/2010/main" val="23513788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48E240F-DABD-49D3-B6F3-372C252E03EA}" type="slidenum">
              <a:rPr lang="en-US" smtClean="0"/>
              <a:pPr>
                <a:defRPr/>
              </a:pPr>
              <a:t>107</a:t>
            </a:fld>
            <a:endParaRPr lang="en-US"/>
          </a:p>
        </p:txBody>
      </p:sp>
    </p:spTree>
    <p:extLst>
      <p:ext uri="{BB962C8B-B14F-4D97-AF65-F5344CB8AC3E}">
        <p14:creationId xmlns:p14="http://schemas.microsoft.com/office/powerpoint/2010/main" val="9539278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0CD44E2-89DE-4D91-8A50-EC83EA6C3E7E}" type="slidenum">
              <a:rPr lang="en-US" smtClean="0"/>
              <a:pPr>
                <a:defRPr/>
              </a:pPr>
              <a:t>108</a:t>
            </a:fld>
            <a:endParaRPr lang="en-US"/>
          </a:p>
        </p:txBody>
      </p:sp>
    </p:spTree>
    <p:extLst>
      <p:ext uri="{BB962C8B-B14F-4D97-AF65-F5344CB8AC3E}">
        <p14:creationId xmlns:p14="http://schemas.microsoft.com/office/powerpoint/2010/main" val="12608678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44D20D-596C-419F-A92D-AE576316E1B3}" type="slidenum">
              <a:rPr lang="en-US" smtClean="0"/>
              <a:pPr>
                <a:defRPr/>
              </a:pPr>
              <a:t>109</a:t>
            </a:fld>
            <a:endParaRPr lang="en-US"/>
          </a:p>
        </p:txBody>
      </p:sp>
    </p:spTree>
    <p:extLst>
      <p:ext uri="{BB962C8B-B14F-4D97-AF65-F5344CB8AC3E}">
        <p14:creationId xmlns:p14="http://schemas.microsoft.com/office/powerpoint/2010/main" val="243261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C0EC2-757E-4EBC-A785-CE94F4F9CEC9}"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1797607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85BBAB6-F4F1-462D-A30D-D47ECBAB7CE2}" type="slidenum">
              <a:rPr lang="en-US" smtClean="0"/>
              <a:pPr>
                <a:defRPr/>
              </a:pPr>
              <a:t>110</a:t>
            </a:fld>
            <a:endParaRPr lang="en-US"/>
          </a:p>
        </p:txBody>
      </p:sp>
    </p:spTree>
    <p:extLst>
      <p:ext uri="{BB962C8B-B14F-4D97-AF65-F5344CB8AC3E}">
        <p14:creationId xmlns:p14="http://schemas.microsoft.com/office/powerpoint/2010/main" val="5085459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9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C8A44-2762-49D4-8C45-436FFDCF80A4}" type="slidenum">
              <a:rPr lang="en-US" smtClean="0"/>
              <a:pPr fontAlgn="base">
                <a:spcBef>
                  <a:spcPct val="0"/>
                </a:spcBef>
                <a:spcAft>
                  <a:spcPct val="0"/>
                </a:spcAft>
                <a:defRPr/>
              </a:pPr>
              <a:t>111</a:t>
            </a:fld>
            <a:endParaRPr lang="en-US" smtClean="0"/>
          </a:p>
        </p:txBody>
      </p:sp>
    </p:spTree>
    <p:extLst>
      <p:ext uri="{BB962C8B-B14F-4D97-AF65-F5344CB8AC3E}">
        <p14:creationId xmlns:p14="http://schemas.microsoft.com/office/powerpoint/2010/main" val="30078738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0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355C7-838C-475A-A554-E678868D076E}" type="slidenum">
              <a:rPr lang="en-US" smtClean="0"/>
              <a:pPr fontAlgn="base">
                <a:spcBef>
                  <a:spcPct val="0"/>
                </a:spcBef>
                <a:spcAft>
                  <a:spcPct val="0"/>
                </a:spcAft>
                <a:defRPr/>
              </a:pPr>
              <a:t>112</a:t>
            </a:fld>
            <a:endParaRPr lang="en-US" smtClean="0"/>
          </a:p>
        </p:txBody>
      </p:sp>
    </p:spTree>
    <p:extLst>
      <p:ext uri="{BB962C8B-B14F-4D97-AF65-F5344CB8AC3E}">
        <p14:creationId xmlns:p14="http://schemas.microsoft.com/office/powerpoint/2010/main" val="3321015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1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8298A-90B8-4862-BDFA-BB92888B6DAA}" type="slidenum">
              <a:rPr lang="en-US" smtClean="0"/>
              <a:pPr fontAlgn="base">
                <a:spcBef>
                  <a:spcPct val="0"/>
                </a:spcBef>
                <a:spcAft>
                  <a:spcPct val="0"/>
                </a:spcAft>
                <a:defRPr/>
              </a:pPr>
              <a:t>113</a:t>
            </a:fld>
            <a:endParaRPr lang="en-US" smtClean="0"/>
          </a:p>
        </p:txBody>
      </p:sp>
    </p:spTree>
    <p:extLst>
      <p:ext uri="{BB962C8B-B14F-4D97-AF65-F5344CB8AC3E}">
        <p14:creationId xmlns:p14="http://schemas.microsoft.com/office/powerpoint/2010/main" val="2399219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2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5B11E-E391-454F-9F89-93902C06E31B}" type="slidenum">
              <a:rPr lang="en-US" smtClean="0"/>
              <a:pPr fontAlgn="base">
                <a:spcBef>
                  <a:spcPct val="0"/>
                </a:spcBef>
                <a:spcAft>
                  <a:spcPct val="0"/>
                </a:spcAft>
                <a:defRPr/>
              </a:pPr>
              <a:t>114</a:t>
            </a:fld>
            <a:endParaRPr lang="en-US" smtClean="0"/>
          </a:p>
        </p:txBody>
      </p:sp>
    </p:spTree>
    <p:extLst>
      <p:ext uri="{BB962C8B-B14F-4D97-AF65-F5344CB8AC3E}">
        <p14:creationId xmlns:p14="http://schemas.microsoft.com/office/powerpoint/2010/main" val="5640924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3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45DCE-22A2-4E48-8FEB-5EE8E63FF37C}" type="slidenum">
              <a:rPr lang="en-US" smtClean="0"/>
              <a:pPr fontAlgn="base">
                <a:spcBef>
                  <a:spcPct val="0"/>
                </a:spcBef>
                <a:spcAft>
                  <a:spcPct val="0"/>
                </a:spcAft>
                <a:defRPr/>
              </a:pPr>
              <a:t>115</a:t>
            </a:fld>
            <a:endParaRPr lang="en-US" smtClean="0"/>
          </a:p>
        </p:txBody>
      </p:sp>
    </p:spTree>
    <p:extLst>
      <p:ext uri="{BB962C8B-B14F-4D97-AF65-F5344CB8AC3E}">
        <p14:creationId xmlns:p14="http://schemas.microsoft.com/office/powerpoint/2010/main" val="40508437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4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F46A02-648E-4771-8BD8-C52A2F5DE2D2}" type="slidenum">
              <a:rPr lang="en-US" smtClean="0"/>
              <a:pPr fontAlgn="base">
                <a:spcBef>
                  <a:spcPct val="0"/>
                </a:spcBef>
                <a:spcAft>
                  <a:spcPct val="0"/>
                </a:spcAft>
                <a:defRPr/>
              </a:pPr>
              <a:t>116</a:t>
            </a:fld>
            <a:endParaRPr lang="en-US" smtClean="0"/>
          </a:p>
        </p:txBody>
      </p:sp>
    </p:spTree>
    <p:extLst>
      <p:ext uri="{BB962C8B-B14F-4D97-AF65-F5344CB8AC3E}">
        <p14:creationId xmlns:p14="http://schemas.microsoft.com/office/powerpoint/2010/main" val="8264995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5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13F2E-33ED-4152-B470-A79391D0353D}" type="slidenum">
              <a:rPr lang="en-US" smtClean="0"/>
              <a:pPr fontAlgn="base">
                <a:spcBef>
                  <a:spcPct val="0"/>
                </a:spcBef>
                <a:spcAft>
                  <a:spcPct val="0"/>
                </a:spcAft>
                <a:defRPr/>
              </a:pPr>
              <a:t>117</a:t>
            </a:fld>
            <a:endParaRPr lang="en-US" smtClean="0"/>
          </a:p>
        </p:txBody>
      </p:sp>
    </p:spTree>
    <p:extLst>
      <p:ext uri="{BB962C8B-B14F-4D97-AF65-F5344CB8AC3E}">
        <p14:creationId xmlns:p14="http://schemas.microsoft.com/office/powerpoint/2010/main" val="10096386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52346-5EC5-4AA4-A752-C78FE8D7D83D}" type="slidenum">
              <a:rPr lang="en-US" smtClean="0"/>
              <a:pPr fontAlgn="base">
                <a:spcBef>
                  <a:spcPct val="0"/>
                </a:spcBef>
                <a:spcAft>
                  <a:spcPct val="0"/>
                </a:spcAft>
                <a:defRPr/>
              </a:pPr>
              <a:t>118</a:t>
            </a:fld>
            <a:endParaRPr lang="en-US" smtClean="0"/>
          </a:p>
        </p:txBody>
      </p:sp>
    </p:spTree>
    <p:extLst>
      <p:ext uri="{BB962C8B-B14F-4D97-AF65-F5344CB8AC3E}">
        <p14:creationId xmlns:p14="http://schemas.microsoft.com/office/powerpoint/2010/main" val="56295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7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50408F-0E4A-463B-9971-A5CE0FAD7219}" type="slidenum">
              <a:rPr lang="en-US" smtClean="0"/>
              <a:pPr fontAlgn="base">
                <a:spcBef>
                  <a:spcPct val="0"/>
                </a:spcBef>
                <a:spcAft>
                  <a:spcPct val="0"/>
                </a:spcAft>
                <a:defRPr/>
              </a:pPr>
              <a:t>119</a:t>
            </a:fld>
            <a:endParaRPr lang="en-US" smtClean="0"/>
          </a:p>
        </p:txBody>
      </p:sp>
    </p:spTree>
    <p:extLst>
      <p:ext uri="{BB962C8B-B14F-4D97-AF65-F5344CB8AC3E}">
        <p14:creationId xmlns:p14="http://schemas.microsoft.com/office/powerpoint/2010/main" val="198023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BD28B-C9AA-435F-A2DF-EE90EA1B91C6}"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23762057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47460-662B-461D-9ED0-FF8D568F4F27}" type="slidenum">
              <a:rPr lang="en-CA" smtClean="0"/>
              <a:pPr fontAlgn="base">
                <a:spcBef>
                  <a:spcPct val="0"/>
                </a:spcBef>
                <a:spcAft>
                  <a:spcPct val="0"/>
                </a:spcAft>
                <a:defRPr/>
              </a:pPr>
              <a:t>120</a:t>
            </a:fld>
            <a:endParaRPr lang="en-CA" smtClean="0"/>
          </a:p>
        </p:txBody>
      </p:sp>
    </p:spTree>
    <p:extLst>
      <p:ext uri="{BB962C8B-B14F-4D97-AF65-F5344CB8AC3E}">
        <p14:creationId xmlns:p14="http://schemas.microsoft.com/office/powerpoint/2010/main" val="24736108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5765E-2A13-4F2F-9C91-01E9A7B0D457}" type="slidenum">
              <a:rPr lang="en-CA" smtClean="0"/>
              <a:pPr fontAlgn="base">
                <a:spcBef>
                  <a:spcPct val="0"/>
                </a:spcBef>
                <a:spcAft>
                  <a:spcPct val="0"/>
                </a:spcAft>
                <a:defRPr/>
              </a:pPr>
              <a:t>121</a:t>
            </a:fld>
            <a:endParaRPr lang="en-CA" smtClean="0"/>
          </a:p>
        </p:txBody>
      </p:sp>
    </p:spTree>
    <p:extLst>
      <p:ext uri="{BB962C8B-B14F-4D97-AF65-F5344CB8AC3E}">
        <p14:creationId xmlns:p14="http://schemas.microsoft.com/office/powerpoint/2010/main" val="314008512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9B34B-0CD8-4C81-BA81-A4DD791767DE}" type="slidenum">
              <a:rPr lang="en-CA" smtClean="0"/>
              <a:pPr fontAlgn="base">
                <a:spcBef>
                  <a:spcPct val="0"/>
                </a:spcBef>
                <a:spcAft>
                  <a:spcPct val="0"/>
                </a:spcAft>
                <a:defRPr/>
              </a:pPr>
              <a:t>122</a:t>
            </a:fld>
            <a:endParaRPr lang="en-CA" smtClean="0"/>
          </a:p>
        </p:txBody>
      </p:sp>
    </p:spTree>
    <p:extLst>
      <p:ext uri="{BB962C8B-B14F-4D97-AF65-F5344CB8AC3E}">
        <p14:creationId xmlns:p14="http://schemas.microsoft.com/office/powerpoint/2010/main" val="34229021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D080BC-A66A-47F3-B450-0265638184FF}" type="slidenum">
              <a:rPr lang="en-CA" smtClean="0"/>
              <a:pPr fontAlgn="base">
                <a:spcBef>
                  <a:spcPct val="0"/>
                </a:spcBef>
                <a:spcAft>
                  <a:spcPct val="0"/>
                </a:spcAft>
                <a:defRPr/>
              </a:pPr>
              <a:t>123</a:t>
            </a:fld>
            <a:endParaRPr lang="en-CA" smtClean="0"/>
          </a:p>
        </p:txBody>
      </p:sp>
    </p:spTree>
    <p:extLst>
      <p:ext uri="{BB962C8B-B14F-4D97-AF65-F5344CB8AC3E}">
        <p14:creationId xmlns:p14="http://schemas.microsoft.com/office/powerpoint/2010/main" val="28825099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1E80B7-73A5-4EE3-99C1-6852D63F5814}" type="slidenum">
              <a:rPr lang="en-CA" smtClean="0"/>
              <a:pPr fontAlgn="base">
                <a:spcBef>
                  <a:spcPct val="0"/>
                </a:spcBef>
                <a:spcAft>
                  <a:spcPct val="0"/>
                </a:spcAft>
                <a:defRPr/>
              </a:pPr>
              <a:t>124</a:t>
            </a:fld>
            <a:endParaRPr lang="en-CA" smtClean="0"/>
          </a:p>
        </p:txBody>
      </p:sp>
    </p:spTree>
    <p:extLst>
      <p:ext uri="{BB962C8B-B14F-4D97-AF65-F5344CB8AC3E}">
        <p14:creationId xmlns:p14="http://schemas.microsoft.com/office/powerpoint/2010/main" val="2597796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E3A228-703F-4FC1-BF60-E2B4EDCA56AE}" type="slidenum">
              <a:rPr lang="en-CA" smtClean="0"/>
              <a:pPr fontAlgn="base">
                <a:spcBef>
                  <a:spcPct val="0"/>
                </a:spcBef>
                <a:spcAft>
                  <a:spcPct val="0"/>
                </a:spcAft>
                <a:defRPr/>
              </a:pPr>
              <a:t>125</a:t>
            </a:fld>
            <a:endParaRPr lang="en-CA" smtClean="0"/>
          </a:p>
        </p:txBody>
      </p:sp>
    </p:spTree>
    <p:extLst>
      <p:ext uri="{BB962C8B-B14F-4D97-AF65-F5344CB8AC3E}">
        <p14:creationId xmlns:p14="http://schemas.microsoft.com/office/powerpoint/2010/main" val="24063678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F872-0A28-4599-B17E-510F562F4220}" type="slidenum">
              <a:rPr lang="en-CA" smtClean="0"/>
              <a:pPr fontAlgn="base">
                <a:spcBef>
                  <a:spcPct val="0"/>
                </a:spcBef>
                <a:spcAft>
                  <a:spcPct val="0"/>
                </a:spcAft>
                <a:defRPr/>
              </a:pPr>
              <a:t>126</a:t>
            </a:fld>
            <a:endParaRPr lang="en-CA" smtClean="0"/>
          </a:p>
        </p:txBody>
      </p:sp>
    </p:spTree>
    <p:extLst>
      <p:ext uri="{BB962C8B-B14F-4D97-AF65-F5344CB8AC3E}">
        <p14:creationId xmlns:p14="http://schemas.microsoft.com/office/powerpoint/2010/main" val="19167663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018E2-EA70-498F-B4B4-DCC53B106732}" type="slidenum">
              <a:rPr lang="en-CA" smtClean="0"/>
              <a:pPr fontAlgn="base">
                <a:spcBef>
                  <a:spcPct val="0"/>
                </a:spcBef>
                <a:spcAft>
                  <a:spcPct val="0"/>
                </a:spcAft>
                <a:defRPr/>
              </a:pPr>
              <a:t>127</a:t>
            </a:fld>
            <a:endParaRPr lang="en-CA" smtClean="0"/>
          </a:p>
        </p:txBody>
      </p:sp>
    </p:spTree>
    <p:extLst>
      <p:ext uri="{BB962C8B-B14F-4D97-AF65-F5344CB8AC3E}">
        <p14:creationId xmlns:p14="http://schemas.microsoft.com/office/powerpoint/2010/main" val="7794609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257970-268A-4E62-A356-32C09A546B32}" type="slidenum">
              <a:rPr lang="en-US" smtClean="0"/>
              <a:pPr>
                <a:defRPr/>
              </a:pPr>
              <a:t>128</a:t>
            </a:fld>
            <a:endParaRPr lang="en-US"/>
          </a:p>
        </p:txBody>
      </p:sp>
    </p:spTree>
    <p:extLst>
      <p:ext uri="{BB962C8B-B14F-4D97-AF65-F5344CB8AC3E}">
        <p14:creationId xmlns:p14="http://schemas.microsoft.com/office/powerpoint/2010/main" val="2765198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DB9444C-FE20-45A8-AE60-36E95DCF5A92}" type="slidenum">
              <a:rPr lang="en-US" smtClean="0"/>
              <a:pPr>
                <a:defRPr/>
              </a:pPr>
              <a:t>129</a:t>
            </a:fld>
            <a:endParaRPr lang="en-US"/>
          </a:p>
        </p:txBody>
      </p:sp>
    </p:spTree>
    <p:extLst>
      <p:ext uri="{BB962C8B-B14F-4D97-AF65-F5344CB8AC3E}">
        <p14:creationId xmlns:p14="http://schemas.microsoft.com/office/powerpoint/2010/main" val="149733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8E420-6D3B-434A-92EE-3A3418A29F0A}"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35722260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1F9BE2C-7A7F-4F17-94F8-A0408AD1E42F}" type="slidenum">
              <a:rPr lang="en-US" smtClean="0"/>
              <a:pPr>
                <a:defRPr/>
              </a:pPr>
              <a:t>130</a:t>
            </a:fld>
            <a:endParaRPr lang="en-US"/>
          </a:p>
        </p:txBody>
      </p:sp>
    </p:spTree>
    <p:extLst>
      <p:ext uri="{BB962C8B-B14F-4D97-AF65-F5344CB8AC3E}">
        <p14:creationId xmlns:p14="http://schemas.microsoft.com/office/powerpoint/2010/main" val="30212246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B64C50-F5C2-47EC-B2D2-9276EBE3A5ED}" type="slidenum">
              <a:rPr lang="en-US" smtClean="0"/>
              <a:pPr>
                <a:defRPr/>
              </a:pPr>
              <a:t>131</a:t>
            </a:fld>
            <a:endParaRPr lang="en-US"/>
          </a:p>
        </p:txBody>
      </p:sp>
    </p:spTree>
    <p:extLst>
      <p:ext uri="{BB962C8B-B14F-4D97-AF65-F5344CB8AC3E}">
        <p14:creationId xmlns:p14="http://schemas.microsoft.com/office/powerpoint/2010/main" val="2626071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9383F4E-59F4-4822-8046-5627A0B50688}" type="slidenum">
              <a:rPr lang="en-US" smtClean="0"/>
              <a:pPr>
                <a:defRPr/>
              </a:pPr>
              <a:t>132</a:t>
            </a:fld>
            <a:endParaRPr lang="en-US"/>
          </a:p>
        </p:txBody>
      </p:sp>
    </p:spTree>
    <p:extLst>
      <p:ext uri="{BB962C8B-B14F-4D97-AF65-F5344CB8AC3E}">
        <p14:creationId xmlns:p14="http://schemas.microsoft.com/office/powerpoint/2010/main" val="20578404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8EECEAB-1C8D-45D8-9727-C3CE8242EF6B}" type="slidenum">
              <a:rPr lang="en-US" smtClean="0"/>
              <a:pPr>
                <a:defRPr/>
              </a:pPr>
              <a:t>133</a:t>
            </a:fld>
            <a:endParaRPr lang="en-US"/>
          </a:p>
        </p:txBody>
      </p:sp>
    </p:spTree>
    <p:extLst>
      <p:ext uri="{BB962C8B-B14F-4D97-AF65-F5344CB8AC3E}">
        <p14:creationId xmlns:p14="http://schemas.microsoft.com/office/powerpoint/2010/main" val="20425363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C08CFE3-2D02-4061-B5AE-FC7EC1DBED8C}" type="slidenum">
              <a:rPr lang="en-US" smtClean="0"/>
              <a:pPr>
                <a:defRPr/>
              </a:pPr>
              <a:t>134</a:t>
            </a:fld>
            <a:endParaRPr lang="en-US"/>
          </a:p>
        </p:txBody>
      </p:sp>
    </p:spTree>
    <p:extLst>
      <p:ext uri="{BB962C8B-B14F-4D97-AF65-F5344CB8AC3E}">
        <p14:creationId xmlns:p14="http://schemas.microsoft.com/office/powerpoint/2010/main" val="41744586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EC645BC-602F-41F4-B62E-D06D221E7039}" type="slidenum">
              <a:rPr lang="en-US" smtClean="0"/>
              <a:pPr>
                <a:defRPr/>
              </a:pPr>
              <a:t>135</a:t>
            </a:fld>
            <a:endParaRPr lang="en-US"/>
          </a:p>
        </p:txBody>
      </p:sp>
    </p:spTree>
    <p:extLst>
      <p:ext uri="{BB962C8B-B14F-4D97-AF65-F5344CB8AC3E}">
        <p14:creationId xmlns:p14="http://schemas.microsoft.com/office/powerpoint/2010/main" val="362591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084BF0F-B113-4FF5-A58E-BD24CC78E729}" type="slidenum">
              <a:rPr lang="en-US" smtClean="0"/>
              <a:pPr>
                <a:defRPr/>
              </a:pPr>
              <a:t>136</a:t>
            </a:fld>
            <a:endParaRPr lang="en-US"/>
          </a:p>
        </p:txBody>
      </p:sp>
    </p:spTree>
    <p:extLst>
      <p:ext uri="{BB962C8B-B14F-4D97-AF65-F5344CB8AC3E}">
        <p14:creationId xmlns:p14="http://schemas.microsoft.com/office/powerpoint/2010/main" val="54656424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3F5AB1-A457-4AF1-9BDB-C41F858CF358}" type="slidenum">
              <a:rPr lang="en-US" smtClean="0"/>
              <a:pPr>
                <a:defRPr/>
              </a:pPr>
              <a:t>137</a:t>
            </a:fld>
            <a:endParaRPr lang="en-US"/>
          </a:p>
        </p:txBody>
      </p:sp>
    </p:spTree>
    <p:extLst>
      <p:ext uri="{BB962C8B-B14F-4D97-AF65-F5344CB8AC3E}">
        <p14:creationId xmlns:p14="http://schemas.microsoft.com/office/powerpoint/2010/main" val="38752029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17E192A-40B2-4F76-A634-7E3FDAF17D96}" type="slidenum">
              <a:rPr lang="en-US" smtClean="0"/>
              <a:pPr>
                <a:defRPr/>
              </a:pPr>
              <a:t>138</a:t>
            </a:fld>
            <a:endParaRPr lang="en-US"/>
          </a:p>
        </p:txBody>
      </p:sp>
    </p:spTree>
    <p:extLst>
      <p:ext uri="{BB962C8B-B14F-4D97-AF65-F5344CB8AC3E}">
        <p14:creationId xmlns:p14="http://schemas.microsoft.com/office/powerpoint/2010/main" val="347071638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C2F2F47-5AFC-45F3-85BF-C6F1295C89AC}" type="slidenum">
              <a:rPr lang="en-US" smtClean="0"/>
              <a:pPr>
                <a:defRPr/>
              </a:pPr>
              <a:t>139</a:t>
            </a:fld>
            <a:endParaRPr lang="en-US"/>
          </a:p>
        </p:txBody>
      </p:sp>
    </p:spTree>
    <p:extLst>
      <p:ext uri="{BB962C8B-B14F-4D97-AF65-F5344CB8AC3E}">
        <p14:creationId xmlns:p14="http://schemas.microsoft.com/office/powerpoint/2010/main" val="358316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28FA5A-F15C-4135-A6BE-AF61690CDD8C}"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316004066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D9D036E-57CD-43B4-9D15-15BE867C0BF9}" type="slidenum">
              <a:rPr lang="en-US" smtClean="0"/>
              <a:pPr>
                <a:defRPr/>
              </a:pPr>
              <a:t>140</a:t>
            </a:fld>
            <a:endParaRPr lang="en-US"/>
          </a:p>
        </p:txBody>
      </p:sp>
    </p:spTree>
    <p:extLst>
      <p:ext uri="{BB962C8B-B14F-4D97-AF65-F5344CB8AC3E}">
        <p14:creationId xmlns:p14="http://schemas.microsoft.com/office/powerpoint/2010/main" val="376434193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B0868CB-14B2-464B-B45A-D04449EA4248}" type="slidenum">
              <a:rPr lang="en-US" smtClean="0"/>
              <a:pPr>
                <a:defRPr/>
              </a:pPr>
              <a:t>141</a:t>
            </a:fld>
            <a:endParaRPr lang="en-US"/>
          </a:p>
        </p:txBody>
      </p:sp>
    </p:spTree>
    <p:extLst>
      <p:ext uri="{BB962C8B-B14F-4D97-AF65-F5344CB8AC3E}">
        <p14:creationId xmlns:p14="http://schemas.microsoft.com/office/powerpoint/2010/main" val="11592292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80AF8F-2B56-416B-ABC1-3239CEC1F2CD}" type="slidenum">
              <a:rPr lang="en-US" smtClean="0"/>
              <a:pPr>
                <a:defRPr/>
              </a:pPr>
              <a:t>142</a:t>
            </a:fld>
            <a:endParaRPr lang="en-US"/>
          </a:p>
        </p:txBody>
      </p:sp>
    </p:spTree>
    <p:extLst>
      <p:ext uri="{BB962C8B-B14F-4D97-AF65-F5344CB8AC3E}">
        <p14:creationId xmlns:p14="http://schemas.microsoft.com/office/powerpoint/2010/main" val="4351943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820C3CB-BFE5-4DDA-BB60-A20050FB0A06}" type="slidenum">
              <a:rPr lang="en-US" smtClean="0"/>
              <a:pPr>
                <a:defRPr/>
              </a:pPr>
              <a:t>143</a:t>
            </a:fld>
            <a:endParaRPr lang="en-US"/>
          </a:p>
        </p:txBody>
      </p:sp>
    </p:spTree>
    <p:extLst>
      <p:ext uri="{BB962C8B-B14F-4D97-AF65-F5344CB8AC3E}">
        <p14:creationId xmlns:p14="http://schemas.microsoft.com/office/powerpoint/2010/main" val="413144061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C04DC8F-9007-4F60-9525-A2C2268801E7}" type="slidenum">
              <a:rPr lang="en-US" smtClean="0"/>
              <a:pPr>
                <a:defRPr/>
              </a:pPr>
              <a:t>144</a:t>
            </a:fld>
            <a:endParaRPr lang="en-US"/>
          </a:p>
        </p:txBody>
      </p:sp>
    </p:spTree>
    <p:extLst>
      <p:ext uri="{BB962C8B-B14F-4D97-AF65-F5344CB8AC3E}">
        <p14:creationId xmlns:p14="http://schemas.microsoft.com/office/powerpoint/2010/main" val="12468525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AF701CB-2AE8-49A6-9A98-E9A3FE48D3D0}" type="slidenum">
              <a:rPr lang="en-US" smtClean="0"/>
              <a:pPr>
                <a:defRPr/>
              </a:pPr>
              <a:t>145</a:t>
            </a:fld>
            <a:endParaRPr lang="en-US"/>
          </a:p>
        </p:txBody>
      </p:sp>
    </p:spTree>
    <p:extLst>
      <p:ext uri="{BB962C8B-B14F-4D97-AF65-F5344CB8AC3E}">
        <p14:creationId xmlns:p14="http://schemas.microsoft.com/office/powerpoint/2010/main" val="165643750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C39571D-C9DC-4867-B897-8A2AF72CAFEF}" type="slidenum">
              <a:rPr lang="en-US" smtClean="0"/>
              <a:pPr>
                <a:defRPr/>
              </a:pPr>
              <a:t>146</a:t>
            </a:fld>
            <a:endParaRPr lang="en-US"/>
          </a:p>
        </p:txBody>
      </p:sp>
    </p:spTree>
    <p:extLst>
      <p:ext uri="{BB962C8B-B14F-4D97-AF65-F5344CB8AC3E}">
        <p14:creationId xmlns:p14="http://schemas.microsoft.com/office/powerpoint/2010/main" val="49067879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AA75F74-A2D8-403D-9DC4-CAF6C31701FF}" type="slidenum">
              <a:rPr lang="en-US" smtClean="0"/>
              <a:pPr>
                <a:defRPr/>
              </a:pPr>
              <a:t>147</a:t>
            </a:fld>
            <a:endParaRPr lang="en-US"/>
          </a:p>
        </p:txBody>
      </p:sp>
    </p:spTree>
    <p:extLst>
      <p:ext uri="{BB962C8B-B14F-4D97-AF65-F5344CB8AC3E}">
        <p14:creationId xmlns:p14="http://schemas.microsoft.com/office/powerpoint/2010/main" val="12914046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EFCB9F8-D45C-46EA-AA96-F4489CA36A16}" type="slidenum">
              <a:rPr lang="en-US" smtClean="0"/>
              <a:pPr>
                <a:defRPr/>
              </a:pPr>
              <a:t>148</a:t>
            </a:fld>
            <a:endParaRPr lang="en-US"/>
          </a:p>
        </p:txBody>
      </p:sp>
    </p:spTree>
    <p:extLst>
      <p:ext uri="{BB962C8B-B14F-4D97-AF65-F5344CB8AC3E}">
        <p14:creationId xmlns:p14="http://schemas.microsoft.com/office/powerpoint/2010/main" val="364814225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FD225C8-222E-4397-B02C-96F5BB925787}" type="slidenum">
              <a:rPr lang="en-US" smtClean="0"/>
              <a:pPr>
                <a:defRPr/>
              </a:pPr>
              <a:t>149</a:t>
            </a:fld>
            <a:endParaRPr lang="en-US"/>
          </a:p>
        </p:txBody>
      </p:sp>
    </p:spTree>
    <p:extLst>
      <p:ext uri="{BB962C8B-B14F-4D97-AF65-F5344CB8AC3E}">
        <p14:creationId xmlns:p14="http://schemas.microsoft.com/office/powerpoint/2010/main" val="16985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0EAB1-B2F6-4BF3-BAD5-CE6933687FF1}"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07358481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8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4E74E-14E2-4EA0-B786-B4F229ECEBF4}" type="slidenum">
              <a:rPr lang="en-US" smtClean="0"/>
              <a:pPr fontAlgn="base">
                <a:spcBef>
                  <a:spcPct val="0"/>
                </a:spcBef>
                <a:spcAft>
                  <a:spcPct val="0"/>
                </a:spcAft>
                <a:defRPr/>
              </a:pPr>
              <a:t>150</a:t>
            </a:fld>
            <a:endParaRPr lang="en-US" smtClean="0"/>
          </a:p>
        </p:txBody>
      </p:sp>
    </p:spTree>
    <p:extLst>
      <p:ext uri="{BB962C8B-B14F-4D97-AF65-F5344CB8AC3E}">
        <p14:creationId xmlns:p14="http://schemas.microsoft.com/office/powerpoint/2010/main" val="2831203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9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F0FCB-3F0C-42AC-B67C-8926237495A2}" type="slidenum">
              <a:rPr lang="en-US" smtClean="0"/>
              <a:pPr fontAlgn="base">
                <a:spcBef>
                  <a:spcPct val="0"/>
                </a:spcBef>
                <a:spcAft>
                  <a:spcPct val="0"/>
                </a:spcAft>
                <a:defRPr/>
              </a:pPr>
              <a:t>151</a:t>
            </a:fld>
            <a:endParaRPr lang="en-US" smtClean="0"/>
          </a:p>
        </p:txBody>
      </p:sp>
    </p:spTree>
    <p:extLst>
      <p:ext uri="{BB962C8B-B14F-4D97-AF65-F5344CB8AC3E}">
        <p14:creationId xmlns:p14="http://schemas.microsoft.com/office/powerpoint/2010/main" val="27672396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0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936D6-3B52-4DE1-A305-CDF3C7806FCC}" type="slidenum">
              <a:rPr lang="en-US" smtClean="0"/>
              <a:pPr fontAlgn="base">
                <a:spcBef>
                  <a:spcPct val="0"/>
                </a:spcBef>
                <a:spcAft>
                  <a:spcPct val="0"/>
                </a:spcAft>
                <a:defRPr/>
              </a:pPr>
              <a:t>152</a:t>
            </a:fld>
            <a:endParaRPr lang="en-US" smtClean="0"/>
          </a:p>
        </p:txBody>
      </p:sp>
    </p:spTree>
    <p:extLst>
      <p:ext uri="{BB962C8B-B14F-4D97-AF65-F5344CB8AC3E}">
        <p14:creationId xmlns:p14="http://schemas.microsoft.com/office/powerpoint/2010/main" val="340046408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1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503CF-8805-4841-9978-3275B2259D21}" type="slidenum">
              <a:rPr lang="en-US" smtClean="0"/>
              <a:pPr fontAlgn="base">
                <a:spcBef>
                  <a:spcPct val="0"/>
                </a:spcBef>
                <a:spcAft>
                  <a:spcPct val="0"/>
                </a:spcAft>
                <a:defRPr/>
              </a:pPr>
              <a:t>153</a:t>
            </a:fld>
            <a:endParaRPr lang="en-US" smtClean="0"/>
          </a:p>
        </p:txBody>
      </p:sp>
    </p:spTree>
    <p:extLst>
      <p:ext uri="{BB962C8B-B14F-4D97-AF65-F5344CB8AC3E}">
        <p14:creationId xmlns:p14="http://schemas.microsoft.com/office/powerpoint/2010/main" val="37168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2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08B41-7AFE-40A0-8101-FBEE79145D68}" type="slidenum">
              <a:rPr lang="en-US" smtClean="0"/>
              <a:pPr fontAlgn="base">
                <a:spcBef>
                  <a:spcPct val="0"/>
                </a:spcBef>
                <a:spcAft>
                  <a:spcPct val="0"/>
                </a:spcAft>
                <a:defRPr/>
              </a:pPr>
              <a:t>154</a:t>
            </a:fld>
            <a:endParaRPr lang="en-US" smtClean="0"/>
          </a:p>
        </p:txBody>
      </p:sp>
    </p:spTree>
    <p:extLst>
      <p:ext uri="{BB962C8B-B14F-4D97-AF65-F5344CB8AC3E}">
        <p14:creationId xmlns:p14="http://schemas.microsoft.com/office/powerpoint/2010/main" val="7520938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3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60074-F384-4FF8-B0ED-687C17F57D78}" type="slidenum">
              <a:rPr lang="en-US" smtClean="0"/>
              <a:pPr fontAlgn="base">
                <a:spcBef>
                  <a:spcPct val="0"/>
                </a:spcBef>
                <a:spcAft>
                  <a:spcPct val="0"/>
                </a:spcAft>
                <a:defRPr/>
              </a:pPr>
              <a:t>155</a:t>
            </a:fld>
            <a:endParaRPr lang="en-US" smtClean="0"/>
          </a:p>
        </p:txBody>
      </p:sp>
    </p:spTree>
    <p:extLst>
      <p:ext uri="{BB962C8B-B14F-4D97-AF65-F5344CB8AC3E}">
        <p14:creationId xmlns:p14="http://schemas.microsoft.com/office/powerpoint/2010/main" val="423548361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4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697A7-54A5-4EE0-B675-BA59D603BBC8}" type="slidenum">
              <a:rPr lang="en-US" smtClean="0"/>
              <a:pPr fontAlgn="base">
                <a:spcBef>
                  <a:spcPct val="0"/>
                </a:spcBef>
                <a:spcAft>
                  <a:spcPct val="0"/>
                </a:spcAft>
                <a:defRPr/>
              </a:pPr>
              <a:t>156</a:t>
            </a:fld>
            <a:endParaRPr lang="en-US" smtClean="0"/>
          </a:p>
        </p:txBody>
      </p:sp>
    </p:spTree>
    <p:extLst>
      <p:ext uri="{BB962C8B-B14F-4D97-AF65-F5344CB8AC3E}">
        <p14:creationId xmlns:p14="http://schemas.microsoft.com/office/powerpoint/2010/main" val="3586855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C603D8-9EC3-4832-BF48-608D3D360982}" type="slidenum">
              <a:rPr lang="en-US" smtClean="0"/>
              <a:pPr fontAlgn="base">
                <a:spcBef>
                  <a:spcPct val="0"/>
                </a:spcBef>
                <a:spcAft>
                  <a:spcPct val="0"/>
                </a:spcAft>
                <a:defRPr/>
              </a:pPr>
              <a:t>157</a:t>
            </a:fld>
            <a:endParaRPr lang="en-US" smtClean="0"/>
          </a:p>
        </p:txBody>
      </p:sp>
    </p:spTree>
    <p:extLst>
      <p:ext uri="{BB962C8B-B14F-4D97-AF65-F5344CB8AC3E}">
        <p14:creationId xmlns:p14="http://schemas.microsoft.com/office/powerpoint/2010/main" val="65942279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53E51E-D788-44C3-8C0F-6701D6D3BFCB}" type="slidenum">
              <a:rPr lang="en-US" smtClean="0"/>
              <a:pPr fontAlgn="base">
                <a:spcBef>
                  <a:spcPct val="0"/>
                </a:spcBef>
                <a:spcAft>
                  <a:spcPct val="0"/>
                </a:spcAft>
                <a:defRPr/>
              </a:pPr>
              <a:t>158</a:t>
            </a:fld>
            <a:endParaRPr lang="en-US" smtClean="0"/>
          </a:p>
        </p:txBody>
      </p:sp>
    </p:spTree>
    <p:extLst>
      <p:ext uri="{BB962C8B-B14F-4D97-AF65-F5344CB8AC3E}">
        <p14:creationId xmlns:p14="http://schemas.microsoft.com/office/powerpoint/2010/main" val="230389475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7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0BE953-D37B-4A25-9EAD-767692D84BEC}" type="slidenum">
              <a:rPr lang="en-US" smtClean="0"/>
              <a:pPr fontAlgn="base">
                <a:spcBef>
                  <a:spcPct val="0"/>
                </a:spcBef>
                <a:spcAft>
                  <a:spcPct val="0"/>
                </a:spcAft>
                <a:defRPr/>
              </a:pPr>
              <a:t>159</a:t>
            </a:fld>
            <a:endParaRPr lang="en-US" smtClean="0"/>
          </a:p>
        </p:txBody>
      </p:sp>
    </p:spTree>
    <p:extLst>
      <p:ext uri="{BB962C8B-B14F-4D97-AF65-F5344CB8AC3E}">
        <p14:creationId xmlns:p14="http://schemas.microsoft.com/office/powerpoint/2010/main" val="355697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FB198-528D-443B-B73C-90AB4F8A39D3}"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6274607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8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678C1-458F-496D-8642-AC5FC5C98263}" type="slidenum">
              <a:rPr lang="en-US" smtClean="0"/>
              <a:pPr fontAlgn="base">
                <a:spcBef>
                  <a:spcPct val="0"/>
                </a:spcBef>
                <a:spcAft>
                  <a:spcPct val="0"/>
                </a:spcAft>
                <a:defRPr/>
              </a:pPr>
              <a:t>160</a:t>
            </a:fld>
            <a:endParaRPr lang="en-US" smtClean="0"/>
          </a:p>
        </p:txBody>
      </p:sp>
    </p:spTree>
    <p:extLst>
      <p:ext uri="{BB962C8B-B14F-4D97-AF65-F5344CB8AC3E}">
        <p14:creationId xmlns:p14="http://schemas.microsoft.com/office/powerpoint/2010/main" val="13234153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9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8A82B-137A-4347-A223-5D8461ECCB2C}" type="slidenum">
              <a:rPr lang="en-US" smtClean="0"/>
              <a:pPr fontAlgn="base">
                <a:spcBef>
                  <a:spcPct val="0"/>
                </a:spcBef>
                <a:spcAft>
                  <a:spcPct val="0"/>
                </a:spcAft>
                <a:defRPr/>
              </a:pPr>
              <a:t>161</a:t>
            </a:fld>
            <a:endParaRPr lang="en-US" smtClean="0"/>
          </a:p>
        </p:txBody>
      </p:sp>
    </p:spTree>
    <p:extLst>
      <p:ext uri="{BB962C8B-B14F-4D97-AF65-F5344CB8AC3E}">
        <p14:creationId xmlns:p14="http://schemas.microsoft.com/office/powerpoint/2010/main" val="336675647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7F06B-FB4E-4604-B8EA-C7835D4C5CC4}" type="slidenum">
              <a:rPr lang="en-US" smtClean="0"/>
              <a:pPr fontAlgn="base">
                <a:spcBef>
                  <a:spcPct val="0"/>
                </a:spcBef>
                <a:spcAft>
                  <a:spcPct val="0"/>
                </a:spcAft>
                <a:defRPr/>
              </a:pPr>
              <a:t>162</a:t>
            </a:fld>
            <a:endParaRPr lang="en-US" smtClean="0"/>
          </a:p>
        </p:txBody>
      </p:sp>
    </p:spTree>
    <p:extLst>
      <p:ext uri="{BB962C8B-B14F-4D97-AF65-F5344CB8AC3E}">
        <p14:creationId xmlns:p14="http://schemas.microsoft.com/office/powerpoint/2010/main" val="36425563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C47750-7BB1-4576-9694-539B085CDADD}" type="slidenum">
              <a:rPr lang="en-US" smtClean="0"/>
              <a:pPr fontAlgn="base">
                <a:spcBef>
                  <a:spcPct val="0"/>
                </a:spcBef>
                <a:spcAft>
                  <a:spcPct val="0"/>
                </a:spcAft>
                <a:defRPr/>
              </a:pPr>
              <a:t>163</a:t>
            </a:fld>
            <a:endParaRPr lang="en-US" smtClean="0"/>
          </a:p>
        </p:txBody>
      </p:sp>
    </p:spTree>
    <p:extLst>
      <p:ext uri="{BB962C8B-B14F-4D97-AF65-F5344CB8AC3E}">
        <p14:creationId xmlns:p14="http://schemas.microsoft.com/office/powerpoint/2010/main" val="105174081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2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342C35-8CE6-40E1-92AB-72F1324EFDA9}" type="slidenum">
              <a:rPr lang="en-US" smtClean="0"/>
              <a:pPr fontAlgn="base">
                <a:spcBef>
                  <a:spcPct val="0"/>
                </a:spcBef>
                <a:spcAft>
                  <a:spcPct val="0"/>
                </a:spcAft>
                <a:defRPr/>
              </a:pPr>
              <a:t>164</a:t>
            </a:fld>
            <a:endParaRPr lang="en-US" smtClean="0"/>
          </a:p>
        </p:txBody>
      </p:sp>
    </p:spTree>
    <p:extLst>
      <p:ext uri="{BB962C8B-B14F-4D97-AF65-F5344CB8AC3E}">
        <p14:creationId xmlns:p14="http://schemas.microsoft.com/office/powerpoint/2010/main" val="271013478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3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3841C-C5AD-4285-9159-FE458C9D6AF7}" type="slidenum">
              <a:rPr lang="en-US" smtClean="0"/>
              <a:pPr fontAlgn="base">
                <a:spcBef>
                  <a:spcPct val="0"/>
                </a:spcBef>
                <a:spcAft>
                  <a:spcPct val="0"/>
                </a:spcAft>
                <a:defRPr/>
              </a:pPr>
              <a:t>165</a:t>
            </a:fld>
            <a:endParaRPr lang="en-US" smtClean="0"/>
          </a:p>
        </p:txBody>
      </p:sp>
    </p:spTree>
    <p:extLst>
      <p:ext uri="{BB962C8B-B14F-4D97-AF65-F5344CB8AC3E}">
        <p14:creationId xmlns:p14="http://schemas.microsoft.com/office/powerpoint/2010/main" val="321919881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4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31F55-9512-479C-8496-E3AD9B723DE5}" type="slidenum">
              <a:rPr lang="en-US" smtClean="0"/>
              <a:pPr fontAlgn="base">
                <a:spcBef>
                  <a:spcPct val="0"/>
                </a:spcBef>
                <a:spcAft>
                  <a:spcPct val="0"/>
                </a:spcAft>
                <a:defRPr/>
              </a:pPr>
              <a:t>166</a:t>
            </a:fld>
            <a:endParaRPr lang="en-US" smtClean="0"/>
          </a:p>
        </p:txBody>
      </p:sp>
    </p:spTree>
    <p:extLst>
      <p:ext uri="{BB962C8B-B14F-4D97-AF65-F5344CB8AC3E}">
        <p14:creationId xmlns:p14="http://schemas.microsoft.com/office/powerpoint/2010/main" val="76018734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5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A33FE-9E2B-41F5-9E20-A0F984C18BDE}" type="slidenum">
              <a:rPr lang="en-US" smtClean="0"/>
              <a:pPr fontAlgn="base">
                <a:spcBef>
                  <a:spcPct val="0"/>
                </a:spcBef>
                <a:spcAft>
                  <a:spcPct val="0"/>
                </a:spcAft>
                <a:defRPr/>
              </a:pPr>
              <a:t>167</a:t>
            </a:fld>
            <a:endParaRPr lang="en-US" smtClean="0"/>
          </a:p>
        </p:txBody>
      </p:sp>
    </p:spTree>
    <p:extLst>
      <p:ext uri="{BB962C8B-B14F-4D97-AF65-F5344CB8AC3E}">
        <p14:creationId xmlns:p14="http://schemas.microsoft.com/office/powerpoint/2010/main" val="224592956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B834B-32B3-4867-A797-76CE96322813}" type="slidenum">
              <a:rPr lang="en-US" smtClean="0"/>
              <a:pPr fontAlgn="base">
                <a:spcBef>
                  <a:spcPct val="0"/>
                </a:spcBef>
                <a:spcAft>
                  <a:spcPct val="0"/>
                </a:spcAft>
                <a:defRPr/>
              </a:pPr>
              <a:t>168</a:t>
            </a:fld>
            <a:endParaRPr lang="en-US" smtClean="0"/>
          </a:p>
        </p:txBody>
      </p:sp>
    </p:spTree>
    <p:extLst>
      <p:ext uri="{BB962C8B-B14F-4D97-AF65-F5344CB8AC3E}">
        <p14:creationId xmlns:p14="http://schemas.microsoft.com/office/powerpoint/2010/main" val="22255674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4B21FA-E17A-463C-BAF8-35A22C855533}" type="slidenum">
              <a:rPr lang="en-US" smtClean="0"/>
              <a:pPr fontAlgn="base">
                <a:spcBef>
                  <a:spcPct val="0"/>
                </a:spcBef>
                <a:spcAft>
                  <a:spcPct val="0"/>
                </a:spcAft>
                <a:defRPr/>
              </a:pPr>
              <a:t>169</a:t>
            </a:fld>
            <a:endParaRPr lang="en-US" smtClean="0"/>
          </a:p>
        </p:txBody>
      </p:sp>
    </p:spTree>
    <p:extLst>
      <p:ext uri="{BB962C8B-B14F-4D97-AF65-F5344CB8AC3E}">
        <p14:creationId xmlns:p14="http://schemas.microsoft.com/office/powerpoint/2010/main" val="262322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AEE38-DE3B-4C77-A924-E131C3B2786D}"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55427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2D5C0-B11D-48DD-B673-0053C1E59E2C}"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60968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DA367-C092-423E-AFF3-F987498E25BE}"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12247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961B-3529-4F11-8167-BA441E49E897}"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5471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37C2B-F5CD-4464-B5FA-5C2B2709F443}"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59624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58B36-E7F6-4A0F-8B42-6C9AD5074E8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94721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C8664-CE0A-4E86-9BCF-016B8E8BA55F}"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239945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DD6B4-AF87-42FC-939B-7D8C9C5F9ED6}"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1102494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CF5E1C-047D-42BB-B2F0-EEC7870A58F3}"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280103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6A240-EE63-4725-8557-50A7B6A129F6}"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1371623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0E752-D3D5-4CF8-AADA-42E6917EF21A}"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667322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4BE4B-07E5-4B58-93B8-7CE733788F05}"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2318318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FC6102-8885-43CA-9807-09E31C47733D}"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2024828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92F0F-C420-44D6-98B1-86F9FF94FB00}"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318185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666704-9600-4A36-BFFD-5EB94B2A7442}"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3127917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7D1862-6873-4F23-A247-E72B2E59E2EC}"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670949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80CB6-C62B-4711-8C92-9E5F0F4E4070}"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2738981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22215-DD18-475B-BD05-9B969586C399}"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2796588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2DFCD-AC7B-4A3E-8ABA-FA726E2F6CC4}"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787022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2BB59-AEB2-4307-8286-4798A29C7980}"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603187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022F4-9413-46F0-8CD5-DA0320248E7C}"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val="3998367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89AFE-388F-466B-BE3C-FFE866FBFDA2}"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1864373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088149-F9A4-4AF9-AA8B-7D16D9F34BAD}"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999351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36986-5C09-4C40-A210-8D620380BCC5}" type="slidenum">
              <a:rPr lang="en-US" smtClean="0"/>
              <a:pPr fontAlgn="base">
                <a:spcBef>
                  <a:spcPct val="0"/>
                </a:spcBef>
                <a:spcAft>
                  <a:spcPct val="0"/>
                </a:spcAft>
                <a:defRPr/>
              </a:pPr>
              <a:t>38</a:t>
            </a:fld>
            <a:endParaRPr lang="en-US" smtClean="0"/>
          </a:p>
        </p:txBody>
      </p:sp>
    </p:spTree>
    <p:extLst>
      <p:ext uri="{BB962C8B-B14F-4D97-AF65-F5344CB8AC3E}">
        <p14:creationId xmlns:p14="http://schemas.microsoft.com/office/powerpoint/2010/main" val="360386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1A482-7C00-4E1B-8B3D-29598F24EA55}"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45843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6EFEB0-5257-4D97-920C-47D18E0A814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722157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3F025-472D-49CC-93EE-7469F10D7F2C}"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1512534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524E5-449C-4A61-BE27-38A0C7403854}"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463658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D1B72E-5BF2-4F26-92CC-A81134CA97DE}"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val="2600167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97E8A-9C11-499D-8BEC-28BE46A84188}"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1961265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71778-CF7C-4509-92EC-66F45339A53B}"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1127781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AC167-63A0-4458-A5E0-B4B38C8822C1}"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3238944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C44AE-C932-4A0C-ADA9-145CBD13682C}"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val="504232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CCB2B-7A8D-4105-B0C8-B81E8E02D82C}"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1850965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C3BAD-7425-4D60-922A-FC0B05DBFD05}"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4000066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62467E-5F77-48FF-AB73-2CC09BACA10C}"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327514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D1AAF-86AA-4B9F-AADE-A81472436B0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2080505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3CB023-BD44-4948-8C32-D23803530687}" type="slidenum">
              <a:rPr lang="en-US" smtClean="0"/>
              <a:pPr fontAlgn="base">
                <a:spcBef>
                  <a:spcPct val="0"/>
                </a:spcBef>
                <a:spcAft>
                  <a:spcPct val="0"/>
                </a:spcAft>
                <a:defRPr/>
              </a:pPr>
              <a:t>50</a:t>
            </a:fld>
            <a:endParaRPr lang="en-US" smtClean="0"/>
          </a:p>
        </p:txBody>
      </p:sp>
    </p:spTree>
    <p:extLst>
      <p:ext uri="{BB962C8B-B14F-4D97-AF65-F5344CB8AC3E}">
        <p14:creationId xmlns:p14="http://schemas.microsoft.com/office/powerpoint/2010/main" val="2937275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38DF8-17AA-419A-877F-2D35B3F8EBF9}"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3517208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444F35-43BF-41D6-ACF4-40A785F6E057}" type="slidenum">
              <a:rPr lang="en-US" smtClean="0"/>
              <a:pPr fontAlgn="base">
                <a:spcBef>
                  <a:spcPct val="0"/>
                </a:spcBef>
                <a:spcAft>
                  <a:spcPct val="0"/>
                </a:spcAft>
                <a:defRPr/>
              </a:pPr>
              <a:t>52</a:t>
            </a:fld>
            <a:endParaRPr lang="en-US" smtClean="0"/>
          </a:p>
        </p:txBody>
      </p:sp>
    </p:spTree>
    <p:extLst>
      <p:ext uri="{BB962C8B-B14F-4D97-AF65-F5344CB8AC3E}">
        <p14:creationId xmlns:p14="http://schemas.microsoft.com/office/powerpoint/2010/main" val="3571806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E22D4-BDBE-452E-B677-C4896C0A3DE2}" type="slidenum">
              <a:rPr lang="en-US" smtClean="0"/>
              <a:pPr fontAlgn="base">
                <a:spcBef>
                  <a:spcPct val="0"/>
                </a:spcBef>
                <a:spcAft>
                  <a:spcPct val="0"/>
                </a:spcAft>
                <a:defRPr/>
              </a:pPr>
              <a:t>53</a:t>
            </a:fld>
            <a:endParaRPr lang="en-US" smtClean="0"/>
          </a:p>
        </p:txBody>
      </p:sp>
    </p:spTree>
    <p:extLst>
      <p:ext uri="{BB962C8B-B14F-4D97-AF65-F5344CB8AC3E}">
        <p14:creationId xmlns:p14="http://schemas.microsoft.com/office/powerpoint/2010/main" val="3545700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685B0-61DE-44B9-A6C4-B02E69F41A3A}"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val="3254629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ABA4C2-6CFF-4133-99CE-0802B6BA9FCB}" type="slidenum">
              <a:rPr lang="en-US" smtClean="0"/>
              <a:pPr fontAlgn="base">
                <a:spcBef>
                  <a:spcPct val="0"/>
                </a:spcBef>
                <a:spcAft>
                  <a:spcPct val="0"/>
                </a:spcAft>
                <a:defRPr/>
              </a:pPr>
              <a:t>55</a:t>
            </a:fld>
            <a:endParaRPr lang="en-US" smtClean="0"/>
          </a:p>
        </p:txBody>
      </p:sp>
    </p:spTree>
    <p:extLst>
      <p:ext uri="{BB962C8B-B14F-4D97-AF65-F5344CB8AC3E}">
        <p14:creationId xmlns:p14="http://schemas.microsoft.com/office/powerpoint/2010/main" val="545549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14378-FCBE-4E13-B73C-1DE53841EDF2}" type="slidenum">
              <a:rPr lang="en-US" smtClean="0"/>
              <a:pPr fontAlgn="base">
                <a:spcBef>
                  <a:spcPct val="0"/>
                </a:spcBef>
                <a:spcAft>
                  <a:spcPct val="0"/>
                </a:spcAft>
                <a:defRPr/>
              </a:pPr>
              <a:t>56</a:t>
            </a:fld>
            <a:endParaRPr lang="en-US" smtClean="0"/>
          </a:p>
        </p:txBody>
      </p:sp>
    </p:spTree>
    <p:extLst>
      <p:ext uri="{BB962C8B-B14F-4D97-AF65-F5344CB8AC3E}">
        <p14:creationId xmlns:p14="http://schemas.microsoft.com/office/powerpoint/2010/main" val="4249958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47EA6-C1C5-451F-ACB6-E3E328D3DB1E}" type="slidenum">
              <a:rPr lang="en-US" smtClean="0"/>
              <a:pPr fontAlgn="base">
                <a:spcBef>
                  <a:spcPct val="0"/>
                </a:spcBef>
                <a:spcAft>
                  <a:spcPct val="0"/>
                </a:spcAft>
                <a:defRPr/>
              </a:pPr>
              <a:t>57</a:t>
            </a:fld>
            <a:endParaRPr lang="en-US" smtClean="0"/>
          </a:p>
        </p:txBody>
      </p:sp>
    </p:spTree>
    <p:extLst>
      <p:ext uri="{BB962C8B-B14F-4D97-AF65-F5344CB8AC3E}">
        <p14:creationId xmlns:p14="http://schemas.microsoft.com/office/powerpoint/2010/main" val="4015983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1C9815-7CEB-4ECF-BD4F-F8F1E09232B4}" type="slidenum">
              <a:rPr lang="en-US" smtClean="0"/>
              <a:pPr fontAlgn="base">
                <a:spcBef>
                  <a:spcPct val="0"/>
                </a:spcBef>
                <a:spcAft>
                  <a:spcPct val="0"/>
                </a:spcAft>
                <a:defRPr/>
              </a:pPr>
              <a:t>58</a:t>
            </a:fld>
            <a:endParaRPr lang="en-US" smtClean="0"/>
          </a:p>
        </p:txBody>
      </p:sp>
    </p:spTree>
    <p:extLst>
      <p:ext uri="{BB962C8B-B14F-4D97-AF65-F5344CB8AC3E}">
        <p14:creationId xmlns:p14="http://schemas.microsoft.com/office/powerpoint/2010/main" val="1562084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F806E-BEDD-4524-B9B2-15C5BD7BC2EC}" type="slidenum">
              <a:rPr lang="en-US" smtClean="0"/>
              <a:pPr fontAlgn="base">
                <a:spcBef>
                  <a:spcPct val="0"/>
                </a:spcBef>
                <a:spcAft>
                  <a:spcPct val="0"/>
                </a:spcAft>
                <a:defRPr/>
              </a:pPr>
              <a:t>59</a:t>
            </a:fld>
            <a:endParaRPr lang="en-US" smtClean="0"/>
          </a:p>
        </p:txBody>
      </p:sp>
    </p:spTree>
    <p:extLst>
      <p:ext uri="{BB962C8B-B14F-4D97-AF65-F5344CB8AC3E}">
        <p14:creationId xmlns:p14="http://schemas.microsoft.com/office/powerpoint/2010/main" val="194244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5D32C-5D10-407F-B338-211B0E0D9078}"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420811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122C2-67EE-4376-8152-77956F488B72}" type="slidenum">
              <a:rPr lang="en-US" smtClean="0"/>
              <a:pPr fontAlgn="base">
                <a:spcBef>
                  <a:spcPct val="0"/>
                </a:spcBef>
                <a:spcAft>
                  <a:spcPct val="0"/>
                </a:spcAft>
                <a:defRPr/>
              </a:pPr>
              <a:t>60</a:t>
            </a:fld>
            <a:endParaRPr lang="en-US" smtClean="0"/>
          </a:p>
        </p:txBody>
      </p:sp>
    </p:spTree>
    <p:extLst>
      <p:ext uri="{BB962C8B-B14F-4D97-AF65-F5344CB8AC3E}">
        <p14:creationId xmlns:p14="http://schemas.microsoft.com/office/powerpoint/2010/main" val="1187278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FDE30-B243-408E-B1F2-5FDA4FFF3897}" type="slidenum">
              <a:rPr lang="en-US" smtClean="0"/>
              <a:pPr fontAlgn="base">
                <a:spcBef>
                  <a:spcPct val="0"/>
                </a:spcBef>
                <a:spcAft>
                  <a:spcPct val="0"/>
                </a:spcAft>
                <a:defRPr/>
              </a:pPr>
              <a:t>61</a:t>
            </a:fld>
            <a:endParaRPr lang="en-US" smtClean="0"/>
          </a:p>
        </p:txBody>
      </p:sp>
    </p:spTree>
    <p:extLst>
      <p:ext uri="{BB962C8B-B14F-4D97-AF65-F5344CB8AC3E}">
        <p14:creationId xmlns:p14="http://schemas.microsoft.com/office/powerpoint/2010/main" val="2674622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AD7AAA-2D9D-48FE-BB72-64906B1F9809}" type="slidenum">
              <a:rPr lang="en-US" smtClean="0"/>
              <a:pPr fontAlgn="base">
                <a:spcBef>
                  <a:spcPct val="0"/>
                </a:spcBef>
                <a:spcAft>
                  <a:spcPct val="0"/>
                </a:spcAft>
                <a:defRPr/>
              </a:pPr>
              <a:t>62</a:t>
            </a:fld>
            <a:endParaRPr lang="en-US" smtClean="0"/>
          </a:p>
        </p:txBody>
      </p:sp>
    </p:spTree>
    <p:extLst>
      <p:ext uri="{BB962C8B-B14F-4D97-AF65-F5344CB8AC3E}">
        <p14:creationId xmlns:p14="http://schemas.microsoft.com/office/powerpoint/2010/main" val="2115812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3FAF-3AE7-487D-9886-11B000270054}" type="slidenum">
              <a:rPr lang="en-US" smtClean="0"/>
              <a:pPr fontAlgn="base">
                <a:spcBef>
                  <a:spcPct val="0"/>
                </a:spcBef>
                <a:spcAft>
                  <a:spcPct val="0"/>
                </a:spcAft>
                <a:defRPr/>
              </a:pPr>
              <a:t>63</a:t>
            </a:fld>
            <a:endParaRPr lang="en-US" smtClean="0"/>
          </a:p>
        </p:txBody>
      </p:sp>
    </p:spTree>
    <p:extLst>
      <p:ext uri="{BB962C8B-B14F-4D97-AF65-F5344CB8AC3E}">
        <p14:creationId xmlns:p14="http://schemas.microsoft.com/office/powerpoint/2010/main" val="389712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67CD3-54C4-49F5-A99B-C4A9979D5C60}" type="slidenum">
              <a:rPr lang="en-US" smtClean="0"/>
              <a:pPr fontAlgn="base">
                <a:spcBef>
                  <a:spcPct val="0"/>
                </a:spcBef>
                <a:spcAft>
                  <a:spcPct val="0"/>
                </a:spcAft>
                <a:defRPr/>
              </a:pPr>
              <a:t>64</a:t>
            </a:fld>
            <a:endParaRPr lang="en-US" smtClean="0"/>
          </a:p>
        </p:txBody>
      </p:sp>
    </p:spTree>
    <p:extLst>
      <p:ext uri="{BB962C8B-B14F-4D97-AF65-F5344CB8AC3E}">
        <p14:creationId xmlns:p14="http://schemas.microsoft.com/office/powerpoint/2010/main" val="1550652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31726-72D5-445D-8211-C865E2B1040B}" type="slidenum">
              <a:rPr lang="en-US" smtClean="0"/>
              <a:pPr fontAlgn="base">
                <a:spcBef>
                  <a:spcPct val="0"/>
                </a:spcBef>
                <a:spcAft>
                  <a:spcPct val="0"/>
                </a:spcAft>
                <a:defRPr/>
              </a:pPr>
              <a:t>65</a:t>
            </a:fld>
            <a:endParaRPr lang="en-US" smtClean="0"/>
          </a:p>
        </p:txBody>
      </p:sp>
    </p:spTree>
    <p:extLst>
      <p:ext uri="{BB962C8B-B14F-4D97-AF65-F5344CB8AC3E}">
        <p14:creationId xmlns:p14="http://schemas.microsoft.com/office/powerpoint/2010/main" val="224123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8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4C50C-CDF2-4DE2-90F7-40F84FD42C73}" type="slidenum">
              <a:rPr lang="en-US" smtClean="0"/>
              <a:pPr fontAlgn="base">
                <a:spcBef>
                  <a:spcPct val="0"/>
                </a:spcBef>
                <a:spcAft>
                  <a:spcPct val="0"/>
                </a:spcAft>
                <a:defRPr/>
              </a:pPr>
              <a:t>66</a:t>
            </a:fld>
            <a:endParaRPr lang="en-US" smtClean="0"/>
          </a:p>
        </p:txBody>
      </p:sp>
    </p:spTree>
    <p:extLst>
      <p:ext uri="{BB962C8B-B14F-4D97-AF65-F5344CB8AC3E}">
        <p14:creationId xmlns:p14="http://schemas.microsoft.com/office/powerpoint/2010/main" val="2785043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E7D169-299D-45FC-A4A6-C974B902390F}" type="slidenum">
              <a:rPr lang="en-US" smtClean="0"/>
              <a:pPr fontAlgn="base">
                <a:spcBef>
                  <a:spcPct val="0"/>
                </a:spcBef>
                <a:spcAft>
                  <a:spcPct val="0"/>
                </a:spcAft>
                <a:defRPr/>
              </a:pPr>
              <a:t>67</a:t>
            </a:fld>
            <a:endParaRPr lang="en-US" smtClean="0"/>
          </a:p>
        </p:txBody>
      </p:sp>
    </p:spTree>
    <p:extLst>
      <p:ext uri="{BB962C8B-B14F-4D97-AF65-F5344CB8AC3E}">
        <p14:creationId xmlns:p14="http://schemas.microsoft.com/office/powerpoint/2010/main" val="2264567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12820-2883-43B7-8C37-121C71E58B2D}" type="slidenum">
              <a:rPr lang="en-US" smtClean="0"/>
              <a:pPr fontAlgn="base">
                <a:spcBef>
                  <a:spcPct val="0"/>
                </a:spcBef>
                <a:spcAft>
                  <a:spcPct val="0"/>
                </a:spcAft>
                <a:defRPr/>
              </a:pPr>
              <a:t>68</a:t>
            </a:fld>
            <a:endParaRPr lang="en-US" smtClean="0"/>
          </a:p>
        </p:txBody>
      </p:sp>
    </p:spTree>
    <p:extLst>
      <p:ext uri="{BB962C8B-B14F-4D97-AF65-F5344CB8AC3E}">
        <p14:creationId xmlns:p14="http://schemas.microsoft.com/office/powerpoint/2010/main" val="42377755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4A00B-0259-4567-AEF2-E2A3ED43B11F}" type="slidenum">
              <a:rPr lang="en-US" smtClean="0"/>
              <a:pPr fontAlgn="base">
                <a:spcBef>
                  <a:spcPct val="0"/>
                </a:spcBef>
                <a:spcAft>
                  <a:spcPct val="0"/>
                </a:spcAft>
                <a:defRPr/>
              </a:pPr>
              <a:t>69</a:t>
            </a:fld>
            <a:endParaRPr lang="en-US" smtClean="0"/>
          </a:p>
        </p:txBody>
      </p:sp>
    </p:spTree>
    <p:extLst>
      <p:ext uri="{BB962C8B-B14F-4D97-AF65-F5344CB8AC3E}">
        <p14:creationId xmlns:p14="http://schemas.microsoft.com/office/powerpoint/2010/main" val="429110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E6CC5-EFB7-41D5-84D0-5B8D8598CE44}"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42589560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2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D6A581-9990-4431-AE43-4C816606758D}" type="slidenum">
              <a:rPr lang="en-US" smtClean="0"/>
              <a:pPr fontAlgn="base">
                <a:spcBef>
                  <a:spcPct val="0"/>
                </a:spcBef>
                <a:spcAft>
                  <a:spcPct val="0"/>
                </a:spcAft>
                <a:defRPr/>
              </a:pPr>
              <a:t>70</a:t>
            </a:fld>
            <a:endParaRPr lang="en-US" smtClean="0"/>
          </a:p>
        </p:txBody>
      </p:sp>
    </p:spTree>
    <p:extLst>
      <p:ext uri="{BB962C8B-B14F-4D97-AF65-F5344CB8AC3E}">
        <p14:creationId xmlns:p14="http://schemas.microsoft.com/office/powerpoint/2010/main" val="1268584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730B6-79A4-4021-9F72-FC2F91371316}" type="slidenum">
              <a:rPr lang="en-US" smtClean="0"/>
              <a:pPr fontAlgn="base">
                <a:spcBef>
                  <a:spcPct val="0"/>
                </a:spcBef>
                <a:spcAft>
                  <a:spcPct val="0"/>
                </a:spcAft>
                <a:defRPr/>
              </a:pPr>
              <a:t>71</a:t>
            </a:fld>
            <a:endParaRPr lang="en-US" smtClean="0"/>
          </a:p>
        </p:txBody>
      </p:sp>
    </p:spTree>
    <p:extLst>
      <p:ext uri="{BB962C8B-B14F-4D97-AF65-F5344CB8AC3E}">
        <p14:creationId xmlns:p14="http://schemas.microsoft.com/office/powerpoint/2010/main" val="830115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4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889A7-229A-4F88-AF04-F4B3102DB58A}" type="slidenum">
              <a:rPr lang="en-US" smtClean="0"/>
              <a:pPr fontAlgn="base">
                <a:spcBef>
                  <a:spcPct val="0"/>
                </a:spcBef>
                <a:spcAft>
                  <a:spcPct val="0"/>
                </a:spcAft>
                <a:defRPr/>
              </a:pPr>
              <a:t>72</a:t>
            </a:fld>
            <a:endParaRPr lang="en-US" smtClean="0"/>
          </a:p>
        </p:txBody>
      </p:sp>
    </p:spTree>
    <p:extLst>
      <p:ext uri="{BB962C8B-B14F-4D97-AF65-F5344CB8AC3E}">
        <p14:creationId xmlns:p14="http://schemas.microsoft.com/office/powerpoint/2010/main" val="4550615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DBD86-AE82-48C5-9887-F7AC118C2B7F}" type="slidenum">
              <a:rPr lang="en-US" smtClean="0"/>
              <a:pPr fontAlgn="base">
                <a:spcBef>
                  <a:spcPct val="0"/>
                </a:spcBef>
                <a:spcAft>
                  <a:spcPct val="0"/>
                </a:spcAft>
                <a:defRPr/>
              </a:pPr>
              <a:t>73</a:t>
            </a:fld>
            <a:endParaRPr lang="en-US" smtClean="0"/>
          </a:p>
        </p:txBody>
      </p:sp>
    </p:spTree>
    <p:extLst>
      <p:ext uri="{BB962C8B-B14F-4D97-AF65-F5344CB8AC3E}">
        <p14:creationId xmlns:p14="http://schemas.microsoft.com/office/powerpoint/2010/main" val="19177820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404DCC-9AFF-427D-80B5-31BAE08128A9}" type="slidenum">
              <a:rPr lang="en-US" smtClean="0"/>
              <a:pPr fontAlgn="base">
                <a:spcBef>
                  <a:spcPct val="0"/>
                </a:spcBef>
                <a:spcAft>
                  <a:spcPct val="0"/>
                </a:spcAft>
                <a:defRPr/>
              </a:pPr>
              <a:t>74</a:t>
            </a:fld>
            <a:endParaRPr lang="en-US" smtClean="0"/>
          </a:p>
        </p:txBody>
      </p:sp>
    </p:spTree>
    <p:extLst>
      <p:ext uri="{BB962C8B-B14F-4D97-AF65-F5344CB8AC3E}">
        <p14:creationId xmlns:p14="http://schemas.microsoft.com/office/powerpoint/2010/main" val="1368584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7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796AB-8C17-458C-8F96-4F5E1AFD17D7}" type="slidenum">
              <a:rPr lang="en-US" smtClean="0"/>
              <a:pPr fontAlgn="base">
                <a:spcBef>
                  <a:spcPct val="0"/>
                </a:spcBef>
                <a:spcAft>
                  <a:spcPct val="0"/>
                </a:spcAft>
                <a:defRPr/>
              </a:pPr>
              <a:t>75</a:t>
            </a:fld>
            <a:endParaRPr lang="en-US" smtClean="0"/>
          </a:p>
        </p:txBody>
      </p:sp>
    </p:spTree>
    <p:extLst>
      <p:ext uri="{BB962C8B-B14F-4D97-AF65-F5344CB8AC3E}">
        <p14:creationId xmlns:p14="http://schemas.microsoft.com/office/powerpoint/2010/main" val="177855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8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06CF1-C252-47BB-A460-B7B97B1CB441}" type="slidenum">
              <a:rPr lang="en-US" smtClean="0"/>
              <a:pPr fontAlgn="base">
                <a:spcBef>
                  <a:spcPct val="0"/>
                </a:spcBef>
                <a:spcAft>
                  <a:spcPct val="0"/>
                </a:spcAft>
                <a:defRPr/>
              </a:pPr>
              <a:t>76</a:t>
            </a:fld>
            <a:endParaRPr lang="en-US" smtClean="0"/>
          </a:p>
        </p:txBody>
      </p:sp>
    </p:spTree>
    <p:extLst>
      <p:ext uri="{BB962C8B-B14F-4D97-AF65-F5344CB8AC3E}">
        <p14:creationId xmlns:p14="http://schemas.microsoft.com/office/powerpoint/2010/main" val="1416762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9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7EE98-31A7-4898-9B43-BA46368715D3}" type="slidenum">
              <a:rPr lang="en-US" smtClean="0"/>
              <a:pPr fontAlgn="base">
                <a:spcBef>
                  <a:spcPct val="0"/>
                </a:spcBef>
                <a:spcAft>
                  <a:spcPct val="0"/>
                </a:spcAft>
                <a:defRPr/>
              </a:pPr>
              <a:t>77</a:t>
            </a:fld>
            <a:endParaRPr lang="en-US" smtClean="0"/>
          </a:p>
        </p:txBody>
      </p:sp>
    </p:spTree>
    <p:extLst>
      <p:ext uri="{BB962C8B-B14F-4D97-AF65-F5344CB8AC3E}">
        <p14:creationId xmlns:p14="http://schemas.microsoft.com/office/powerpoint/2010/main" val="10093700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0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9C985-5009-49C3-9E34-3DF5DC5B2EF7}" type="slidenum">
              <a:rPr lang="en-US" smtClean="0"/>
              <a:pPr fontAlgn="base">
                <a:spcBef>
                  <a:spcPct val="0"/>
                </a:spcBef>
                <a:spcAft>
                  <a:spcPct val="0"/>
                </a:spcAft>
                <a:defRPr/>
              </a:pPr>
              <a:t>78</a:t>
            </a:fld>
            <a:endParaRPr lang="en-US" smtClean="0"/>
          </a:p>
        </p:txBody>
      </p:sp>
    </p:spTree>
    <p:extLst>
      <p:ext uri="{BB962C8B-B14F-4D97-AF65-F5344CB8AC3E}">
        <p14:creationId xmlns:p14="http://schemas.microsoft.com/office/powerpoint/2010/main" val="647607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1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67FD44-07B1-4D00-BD50-1B66D5E93737}" type="slidenum">
              <a:rPr lang="en-US" smtClean="0"/>
              <a:pPr fontAlgn="base">
                <a:spcBef>
                  <a:spcPct val="0"/>
                </a:spcBef>
                <a:spcAft>
                  <a:spcPct val="0"/>
                </a:spcAft>
                <a:defRPr/>
              </a:pPr>
              <a:t>79</a:t>
            </a:fld>
            <a:endParaRPr lang="en-US" smtClean="0"/>
          </a:p>
        </p:txBody>
      </p:sp>
    </p:spTree>
    <p:extLst>
      <p:ext uri="{BB962C8B-B14F-4D97-AF65-F5344CB8AC3E}">
        <p14:creationId xmlns:p14="http://schemas.microsoft.com/office/powerpoint/2010/main" val="98269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82A07-48B7-4A26-A566-37AD2BE9B846}"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7908933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2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24A57-6C96-478B-90C7-4ED9623C9E2C}" type="slidenum">
              <a:rPr lang="en-US" smtClean="0"/>
              <a:pPr fontAlgn="base">
                <a:spcBef>
                  <a:spcPct val="0"/>
                </a:spcBef>
                <a:spcAft>
                  <a:spcPct val="0"/>
                </a:spcAft>
                <a:defRPr/>
              </a:pPr>
              <a:t>80</a:t>
            </a:fld>
            <a:endParaRPr lang="en-US" smtClean="0"/>
          </a:p>
        </p:txBody>
      </p:sp>
    </p:spTree>
    <p:extLst>
      <p:ext uri="{BB962C8B-B14F-4D97-AF65-F5344CB8AC3E}">
        <p14:creationId xmlns:p14="http://schemas.microsoft.com/office/powerpoint/2010/main" val="13347253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3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942671-20F1-4E32-9F00-9CE07A517965}" type="slidenum">
              <a:rPr lang="en-US" smtClean="0"/>
              <a:pPr fontAlgn="base">
                <a:spcBef>
                  <a:spcPct val="0"/>
                </a:spcBef>
                <a:spcAft>
                  <a:spcPct val="0"/>
                </a:spcAft>
                <a:defRPr/>
              </a:pPr>
              <a:t>81</a:t>
            </a:fld>
            <a:endParaRPr lang="en-US" smtClean="0"/>
          </a:p>
        </p:txBody>
      </p:sp>
    </p:spTree>
    <p:extLst>
      <p:ext uri="{BB962C8B-B14F-4D97-AF65-F5344CB8AC3E}">
        <p14:creationId xmlns:p14="http://schemas.microsoft.com/office/powerpoint/2010/main" val="26156383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4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356F8-FA03-43BA-A8DA-5B3E2F0F2395}" type="slidenum">
              <a:rPr lang="en-US" smtClean="0"/>
              <a:pPr fontAlgn="base">
                <a:spcBef>
                  <a:spcPct val="0"/>
                </a:spcBef>
                <a:spcAft>
                  <a:spcPct val="0"/>
                </a:spcAft>
                <a:defRPr/>
              </a:pPr>
              <a:t>82</a:t>
            </a:fld>
            <a:endParaRPr lang="en-US" smtClean="0"/>
          </a:p>
        </p:txBody>
      </p:sp>
    </p:spTree>
    <p:extLst>
      <p:ext uri="{BB962C8B-B14F-4D97-AF65-F5344CB8AC3E}">
        <p14:creationId xmlns:p14="http://schemas.microsoft.com/office/powerpoint/2010/main" val="34569574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92162-9350-420B-8F88-CF98B603ADF9}" type="slidenum">
              <a:rPr lang="en-US" smtClean="0"/>
              <a:pPr fontAlgn="base">
                <a:spcBef>
                  <a:spcPct val="0"/>
                </a:spcBef>
                <a:spcAft>
                  <a:spcPct val="0"/>
                </a:spcAft>
                <a:defRPr/>
              </a:pPr>
              <a:t>83</a:t>
            </a:fld>
            <a:endParaRPr lang="en-US" smtClean="0"/>
          </a:p>
        </p:txBody>
      </p:sp>
    </p:spTree>
    <p:extLst>
      <p:ext uri="{BB962C8B-B14F-4D97-AF65-F5344CB8AC3E}">
        <p14:creationId xmlns:p14="http://schemas.microsoft.com/office/powerpoint/2010/main" val="38698327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6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4C4C5-2F0D-44F9-8CF4-2F0B07585E86}" type="slidenum">
              <a:rPr lang="en-US" smtClean="0"/>
              <a:pPr fontAlgn="base">
                <a:spcBef>
                  <a:spcPct val="0"/>
                </a:spcBef>
                <a:spcAft>
                  <a:spcPct val="0"/>
                </a:spcAft>
                <a:defRPr/>
              </a:pPr>
              <a:t>84</a:t>
            </a:fld>
            <a:endParaRPr lang="en-US" smtClean="0"/>
          </a:p>
        </p:txBody>
      </p:sp>
    </p:spTree>
    <p:extLst>
      <p:ext uri="{BB962C8B-B14F-4D97-AF65-F5344CB8AC3E}">
        <p14:creationId xmlns:p14="http://schemas.microsoft.com/office/powerpoint/2010/main" val="3723551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D88659-A054-4895-9414-CCEBDA555833}" type="slidenum">
              <a:rPr lang="en-US" smtClean="0"/>
              <a:pPr fontAlgn="base">
                <a:spcBef>
                  <a:spcPct val="0"/>
                </a:spcBef>
                <a:spcAft>
                  <a:spcPct val="0"/>
                </a:spcAft>
                <a:defRPr/>
              </a:pPr>
              <a:t>85</a:t>
            </a:fld>
            <a:endParaRPr lang="en-US" smtClean="0"/>
          </a:p>
        </p:txBody>
      </p:sp>
    </p:spTree>
    <p:extLst>
      <p:ext uri="{BB962C8B-B14F-4D97-AF65-F5344CB8AC3E}">
        <p14:creationId xmlns:p14="http://schemas.microsoft.com/office/powerpoint/2010/main" val="108912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920EEF-D47C-492A-A39C-4878B49051E8}" type="slidenum">
              <a:rPr lang="en-US" smtClean="0"/>
              <a:pPr fontAlgn="base">
                <a:spcBef>
                  <a:spcPct val="0"/>
                </a:spcBef>
                <a:spcAft>
                  <a:spcPct val="0"/>
                </a:spcAft>
                <a:defRPr/>
              </a:pPr>
              <a:t>86</a:t>
            </a:fld>
            <a:endParaRPr lang="en-US" smtClean="0"/>
          </a:p>
        </p:txBody>
      </p:sp>
    </p:spTree>
    <p:extLst>
      <p:ext uri="{BB962C8B-B14F-4D97-AF65-F5344CB8AC3E}">
        <p14:creationId xmlns:p14="http://schemas.microsoft.com/office/powerpoint/2010/main" val="1001408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50105-90C4-481C-85D5-29B4DB867BB2}" type="slidenum">
              <a:rPr lang="en-US" smtClean="0"/>
              <a:pPr fontAlgn="base">
                <a:spcBef>
                  <a:spcPct val="0"/>
                </a:spcBef>
                <a:spcAft>
                  <a:spcPct val="0"/>
                </a:spcAft>
                <a:defRPr/>
              </a:pPr>
              <a:t>87</a:t>
            </a:fld>
            <a:endParaRPr lang="en-US" smtClean="0"/>
          </a:p>
        </p:txBody>
      </p:sp>
    </p:spTree>
    <p:extLst>
      <p:ext uri="{BB962C8B-B14F-4D97-AF65-F5344CB8AC3E}">
        <p14:creationId xmlns:p14="http://schemas.microsoft.com/office/powerpoint/2010/main" val="1601172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14A8B-097C-498A-A3D7-D21E5702CD9F}" type="slidenum">
              <a:rPr lang="en-US" smtClean="0"/>
              <a:pPr fontAlgn="base">
                <a:spcBef>
                  <a:spcPct val="0"/>
                </a:spcBef>
                <a:spcAft>
                  <a:spcPct val="0"/>
                </a:spcAft>
                <a:defRPr/>
              </a:pPr>
              <a:t>88</a:t>
            </a:fld>
            <a:endParaRPr lang="en-US" smtClean="0"/>
          </a:p>
        </p:txBody>
      </p:sp>
    </p:spTree>
    <p:extLst>
      <p:ext uri="{BB962C8B-B14F-4D97-AF65-F5344CB8AC3E}">
        <p14:creationId xmlns:p14="http://schemas.microsoft.com/office/powerpoint/2010/main" val="4102068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AC1396-C072-4B41-B2FD-953121899F99}" type="slidenum">
              <a:rPr lang="en-US" smtClean="0"/>
              <a:pPr fontAlgn="base">
                <a:spcBef>
                  <a:spcPct val="0"/>
                </a:spcBef>
                <a:spcAft>
                  <a:spcPct val="0"/>
                </a:spcAft>
                <a:defRPr/>
              </a:pPr>
              <a:t>89</a:t>
            </a:fld>
            <a:endParaRPr lang="en-US" smtClean="0"/>
          </a:p>
        </p:txBody>
      </p:sp>
    </p:spTree>
    <p:extLst>
      <p:ext uri="{BB962C8B-B14F-4D97-AF65-F5344CB8AC3E}">
        <p14:creationId xmlns:p14="http://schemas.microsoft.com/office/powerpoint/2010/main" val="1055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A7667-4E68-4977-BC83-EABA1B4B933A}"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1608100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4ED4A-9F8E-4A2F-AA7F-048F86F45D50}" type="slidenum">
              <a:rPr lang="en-US" smtClean="0"/>
              <a:pPr fontAlgn="base">
                <a:spcBef>
                  <a:spcPct val="0"/>
                </a:spcBef>
                <a:spcAft>
                  <a:spcPct val="0"/>
                </a:spcAft>
                <a:defRPr/>
              </a:pPr>
              <a:t>90</a:t>
            </a:fld>
            <a:endParaRPr lang="en-US" smtClean="0"/>
          </a:p>
        </p:txBody>
      </p:sp>
    </p:spTree>
    <p:extLst>
      <p:ext uri="{BB962C8B-B14F-4D97-AF65-F5344CB8AC3E}">
        <p14:creationId xmlns:p14="http://schemas.microsoft.com/office/powerpoint/2010/main" val="3918788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3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C027E-8ABB-40A0-A6B1-082B41B9FC17}" type="slidenum">
              <a:rPr lang="en-US" smtClean="0"/>
              <a:pPr fontAlgn="base">
                <a:spcBef>
                  <a:spcPct val="0"/>
                </a:spcBef>
                <a:spcAft>
                  <a:spcPct val="0"/>
                </a:spcAft>
                <a:defRPr/>
              </a:pPr>
              <a:t>91</a:t>
            </a:fld>
            <a:endParaRPr lang="en-US" smtClean="0"/>
          </a:p>
        </p:txBody>
      </p:sp>
    </p:spTree>
    <p:extLst>
      <p:ext uri="{BB962C8B-B14F-4D97-AF65-F5344CB8AC3E}">
        <p14:creationId xmlns:p14="http://schemas.microsoft.com/office/powerpoint/2010/main" val="1647935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4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D7AFE-1B67-4FEF-805E-E37071E21E08}" type="slidenum">
              <a:rPr lang="en-US" smtClean="0"/>
              <a:pPr fontAlgn="base">
                <a:spcBef>
                  <a:spcPct val="0"/>
                </a:spcBef>
                <a:spcAft>
                  <a:spcPct val="0"/>
                </a:spcAft>
                <a:defRPr/>
              </a:pPr>
              <a:t>92</a:t>
            </a:fld>
            <a:endParaRPr lang="en-US" smtClean="0"/>
          </a:p>
        </p:txBody>
      </p:sp>
    </p:spTree>
    <p:extLst>
      <p:ext uri="{BB962C8B-B14F-4D97-AF65-F5344CB8AC3E}">
        <p14:creationId xmlns:p14="http://schemas.microsoft.com/office/powerpoint/2010/main" val="912783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51573-278F-4CA1-86DE-9256B273A92A}" type="slidenum">
              <a:rPr lang="en-US" smtClean="0"/>
              <a:pPr fontAlgn="base">
                <a:spcBef>
                  <a:spcPct val="0"/>
                </a:spcBef>
                <a:spcAft>
                  <a:spcPct val="0"/>
                </a:spcAft>
                <a:defRPr/>
              </a:pPr>
              <a:t>93</a:t>
            </a:fld>
            <a:endParaRPr lang="en-US" smtClean="0"/>
          </a:p>
        </p:txBody>
      </p:sp>
    </p:spTree>
    <p:extLst>
      <p:ext uri="{BB962C8B-B14F-4D97-AF65-F5344CB8AC3E}">
        <p14:creationId xmlns:p14="http://schemas.microsoft.com/office/powerpoint/2010/main" val="40000171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6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0B3D5-25D2-494E-85B0-20FE7B314B6B}" type="slidenum">
              <a:rPr lang="en-US" smtClean="0"/>
              <a:pPr fontAlgn="base">
                <a:spcBef>
                  <a:spcPct val="0"/>
                </a:spcBef>
                <a:spcAft>
                  <a:spcPct val="0"/>
                </a:spcAft>
                <a:defRPr/>
              </a:pPr>
              <a:t>94</a:t>
            </a:fld>
            <a:endParaRPr lang="en-US" smtClean="0"/>
          </a:p>
        </p:txBody>
      </p:sp>
    </p:spTree>
    <p:extLst>
      <p:ext uri="{BB962C8B-B14F-4D97-AF65-F5344CB8AC3E}">
        <p14:creationId xmlns:p14="http://schemas.microsoft.com/office/powerpoint/2010/main" val="112338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7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E2588-76F6-4443-A8A4-808C5AC1C120}" type="slidenum">
              <a:rPr lang="en-US" smtClean="0"/>
              <a:pPr fontAlgn="base">
                <a:spcBef>
                  <a:spcPct val="0"/>
                </a:spcBef>
                <a:spcAft>
                  <a:spcPct val="0"/>
                </a:spcAft>
                <a:defRPr/>
              </a:pPr>
              <a:t>95</a:t>
            </a:fld>
            <a:endParaRPr lang="en-US" smtClean="0"/>
          </a:p>
        </p:txBody>
      </p:sp>
    </p:spTree>
    <p:extLst>
      <p:ext uri="{BB962C8B-B14F-4D97-AF65-F5344CB8AC3E}">
        <p14:creationId xmlns:p14="http://schemas.microsoft.com/office/powerpoint/2010/main" val="3068431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8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FB92A0-DCCE-429E-B9D1-730195515791}" type="slidenum">
              <a:rPr lang="en-US" smtClean="0"/>
              <a:pPr fontAlgn="base">
                <a:spcBef>
                  <a:spcPct val="0"/>
                </a:spcBef>
                <a:spcAft>
                  <a:spcPct val="0"/>
                </a:spcAft>
                <a:defRPr/>
              </a:pPr>
              <a:t>96</a:t>
            </a:fld>
            <a:endParaRPr lang="en-US" smtClean="0"/>
          </a:p>
        </p:txBody>
      </p:sp>
    </p:spTree>
    <p:extLst>
      <p:ext uri="{BB962C8B-B14F-4D97-AF65-F5344CB8AC3E}">
        <p14:creationId xmlns:p14="http://schemas.microsoft.com/office/powerpoint/2010/main" val="7740452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9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8E1476-3F12-4B6D-994B-7180BEF812E7}" type="slidenum">
              <a:rPr lang="en-US" smtClean="0"/>
              <a:pPr fontAlgn="base">
                <a:spcBef>
                  <a:spcPct val="0"/>
                </a:spcBef>
                <a:spcAft>
                  <a:spcPct val="0"/>
                </a:spcAft>
                <a:defRPr/>
              </a:pPr>
              <a:t>97</a:t>
            </a:fld>
            <a:endParaRPr lang="en-US" smtClean="0"/>
          </a:p>
        </p:txBody>
      </p:sp>
    </p:spTree>
    <p:extLst>
      <p:ext uri="{BB962C8B-B14F-4D97-AF65-F5344CB8AC3E}">
        <p14:creationId xmlns:p14="http://schemas.microsoft.com/office/powerpoint/2010/main" val="37434017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0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39A6F-ACDE-4317-8247-1B1A0FA1CEA4}" type="slidenum">
              <a:rPr lang="en-US" smtClean="0"/>
              <a:pPr fontAlgn="base">
                <a:spcBef>
                  <a:spcPct val="0"/>
                </a:spcBef>
                <a:spcAft>
                  <a:spcPct val="0"/>
                </a:spcAft>
                <a:defRPr/>
              </a:pPr>
              <a:t>98</a:t>
            </a:fld>
            <a:endParaRPr lang="en-US" smtClean="0"/>
          </a:p>
        </p:txBody>
      </p:sp>
    </p:spTree>
    <p:extLst>
      <p:ext uri="{BB962C8B-B14F-4D97-AF65-F5344CB8AC3E}">
        <p14:creationId xmlns:p14="http://schemas.microsoft.com/office/powerpoint/2010/main" val="26869238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1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DE4C10-1157-4C9B-969D-143E3D0C5921}" type="slidenum">
              <a:rPr lang="en-US" smtClean="0"/>
              <a:pPr fontAlgn="base">
                <a:spcBef>
                  <a:spcPct val="0"/>
                </a:spcBef>
                <a:spcAft>
                  <a:spcPct val="0"/>
                </a:spcAft>
                <a:defRPr/>
              </a:pPr>
              <a:t>99</a:t>
            </a:fld>
            <a:endParaRPr lang="en-US" smtClean="0"/>
          </a:p>
        </p:txBody>
      </p:sp>
    </p:spTree>
    <p:extLst>
      <p:ext uri="{BB962C8B-B14F-4D97-AF65-F5344CB8AC3E}">
        <p14:creationId xmlns:p14="http://schemas.microsoft.com/office/powerpoint/2010/main" val="183697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97C9B-8637-4C0F-8C66-DA45E9DF78FC}"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15-</a:t>
            </a:r>
            <a:fld id="{532964F6-9EB4-4693-8E61-1E8BC32EAC3C}" type="slidenum">
              <a:rPr lang="en-US"/>
              <a:pPr>
                <a:defRPr/>
              </a:pPr>
              <a:t>‹#›</a:t>
            </a:fld>
            <a:endParaRPr lang="en-US"/>
          </a:p>
        </p:txBody>
      </p:sp>
    </p:spTree>
    <p:extLst>
      <p:ext uri="{BB962C8B-B14F-4D97-AF65-F5344CB8AC3E}">
        <p14:creationId xmlns:p14="http://schemas.microsoft.com/office/powerpoint/2010/main" val="124764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5C528-3960-407E-BDB7-79921628ABDD}"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15-</a:t>
            </a:r>
            <a:fld id="{500639ED-4DFC-44EA-89A0-04A7A52B6CD4}" type="slidenum">
              <a:rPr lang="en-US"/>
              <a:pPr>
                <a:defRPr/>
              </a:pPr>
              <a:t>‹#›</a:t>
            </a:fld>
            <a:endParaRPr lang="en-US"/>
          </a:p>
        </p:txBody>
      </p:sp>
    </p:spTree>
    <p:extLst>
      <p:ext uri="{BB962C8B-B14F-4D97-AF65-F5344CB8AC3E}">
        <p14:creationId xmlns:p14="http://schemas.microsoft.com/office/powerpoint/2010/main" val="66976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DD3C3C-3152-4398-8562-BD6D76336471}"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15-</a:t>
            </a:r>
            <a:fld id="{C7EBBC90-7723-4F56-94D5-D44ACDE79B48}" type="slidenum">
              <a:rPr lang="en-US"/>
              <a:pPr>
                <a:defRPr/>
              </a:pPr>
              <a:t>‹#›</a:t>
            </a:fld>
            <a:endParaRPr lang="en-US"/>
          </a:p>
        </p:txBody>
      </p:sp>
    </p:spTree>
    <p:extLst>
      <p:ext uri="{BB962C8B-B14F-4D97-AF65-F5344CB8AC3E}">
        <p14:creationId xmlns:p14="http://schemas.microsoft.com/office/powerpoint/2010/main" val="174981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54E9A82F-DCAC-4117-B02E-F027E251C2AC}" type="datetime1">
              <a:rPr lang="en-US"/>
              <a:pPr>
                <a:defRPr/>
              </a:pPr>
              <a:t>10/28/2015</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15-</a:t>
            </a:r>
            <a:fld id="{5292CE42-8443-42A4-97EC-1FC6C3325600}"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Tree>
    <p:extLst>
      <p:ext uri="{BB962C8B-B14F-4D97-AF65-F5344CB8AC3E}">
        <p14:creationId xmlns:p14="http://schemas.microsoft.com/office/powerpoint/2010/main" val="412517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C049FD-E48A-4711-93B8-02F2D90F5485}"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15-</a:t>
            </a:r>
            <a:fld id="{1C66AB31-DA76-4C69-9C4A-ED59C0B0C232}" type="slidenum">
              <a:rPr lang="en-US"/>
              <a:pPr>
                <a:defRPr/>
              </a:pPr>
              <a:t>‹#›</a:t>
            </a:fld>
            <a:endParaRPr lang="en-US"/>
          </a:p>
        </p:txBody>
      </p:sp>
    </p:spTree>
    <p:extLst>
      <p:ext uri="{BB962C8B-B14F-4D97-AF65-F5344CB8AC3E}">
        <p14:creationId xmlns:p14="http://schemas.microsoft.com/office/powerpoint/2010/main" val="197477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A7B903F-09EA-4478-90D0-542C9C48B0F0}" type="datetime1">
              <a:rPr lang="en-US"/>
              <a:pPr>
                <a:defRPr/>
              </a:pPr>
              <a:t>10/28/2015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15-</a:t>
            </a:r>
            <a:fld id="{D0F2070E-7891-41C6-9886-0A1FF4C9B165}" type="slidenum">
              <a:rPr lang="en-US"/>
              <a:pPr>
                <a:defRPr/>
              </a:pPr>
              <a:t>‹#›</a:t>
            </a:fld>
            <a:endParaRPr lang="en-US"/>
          </a:p>
        </p:txBody>
      </p:sp>
    </p:spTree>
    <p:extLst>
      <p:ext uri="{BB962C8B-B14F-4D97-AF65-F5344CB8AC3E}">
        <p14:creationId xmlns:p14="http://schemas.microsoft.com/office/powerpoint/2010/main" val="204851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757E800-AB66-41B6-AF99-9E6A3E04A688}" type="datetime1">
              <a:rPr lang="en-US"/>
              <a:pPr>
                <a:defRPr/>
              </a:pPr>
              <a:t>10/28/2015</a:t>
            </a:fld>
            <a:endParaRPr lang="en-US"/>
          </a:p>
        </p:txBody>
      </p:sp>
      <p:sp>
        <p:nvSpPr>
          <p:cNvPr id="8" name="Footer Placeholder 7"/>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9" name="Slide Number Placeholder 8"/>
          <p:cNvSpPr>
            <a:spLocks noGrp="1"/>
          </p:cNvSpPr>
          <p:nvPr>
            <p:ph type="sldNum" sz="quarter" idx="12"/>
          </p:nvPr>
        </p:nvSpPr>
        <p:spPr/>
        <p:txBody>
          <a:bodyPr/>
          <a:lstStyle>
            <a:lvl1pPr>
              <a:defRPr/>
            </a:lvl1pPr>
          </a:lstStyle>
          <a:p>
            <a:pPr>
              <a:defRPr/>
            </a:pPr>
            <a:r>
              <a:rPr lang="en-US"/>
              <a:t>15-</a:t>
            </a:r>
            <a:fld id="{D1744AFF-3D95-443F-9729-80317A9F2347}" type="slidenum">
              <a:rPr lang="en-US"/>
              <a:pPr>
                <a:defRPr/>
              </a:pPr>
              <a:t>‹#›</a:t>
            </a:fld>
            <a:endParaRPr lang="en-US"/>
          </a:p>
        </p:txBody>
      </p:sp>
    </p:spTree>
    <p:extLst>
      <p:ext uri="{BB962C8B-B14F-4D97-AF65-F5344CB8AC3E}">
        <p14:creationId xmlns:p14="http://schemas.microsoft.com/office/powerpoint/2010/main" val="47568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5F75195-182A-4765-BCBA-D237065D5AD6}" type="datetime1">
              <a:rPr lang="en-US"/>
              <a:pPr>
                <a:defRPr/>
              </a:pPr>
              <a:t>10/28/2015</a:t>
            </a:fld>
            <a:endParaRPr lang="en-US"/>
          </a:p>
        </p:txBody>
      </p:sp>
      <p:sp>
        <p:nvSpPr>
          <p:cNvPr id="4" name="Footer Placeholder 3"/>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5" name="Slide Number Placeholder 4"/>
          <p:cNvSpPr>
            <a:spLocks noGrp="1"/>
          </p:cNvSpPr>
          <p:nvPr>
            <p:ph type="sldNum" sz="quarter" idx="12"/>
          </p:nvPr>
        </p:nvSpPr>
        <p:spPr/>
        <p:txBody>
          <a:bodyPr/>
          <a:lstStyle>
            <a:lvl1pPr>
              <a:defRPr/>
            </a:lvl1pPr>
          </a:lstStyle>
          <a:p>
            <a:pPr>
              <a:defRPr/>
            </a:pPr>
            <a:r>
              <a:rPr lang="en-US"/>
              <a:t>15-</a:t>
            </a:r>
            <a:fld id="{DE63A3E9-B563-45BB-BC82-575FA675A982}" type="slidenum">
              <a:rPr lang="en-US"/>
              <a:pPr>
                <a:defRPr/>
              </a:pPr>
              <a:t>‹#›</a:t>
            </a:fld>
            <a:endParaRPr lang="en-US"/>
          </a:p>
        </p:txBody>
      </p:sp>
    </p:spTree>
    <p:extLst>
      <p:ext uri="{BB962C8B-B14F-4D97-AF65-F5344CB8AC3E}">
        <p14:creationId xmlns:p14="http://schemas.microsoft.com/office/powerpoint/2010/main" val="158512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1D6946E-F820-4740-9ABE-A01FFBF7374A}" type="datetime1">
              <a:rPr lang="en-US"/>
              <a:pPr>
                <a:defRPr/>
              </a:pPr>
              <a:t>10/28/2015</a:t>
            </a:fld>
            <a:endParaRPr lang="en-US"/>
          </a:p>
        </p:txBody>
      </p:sp>
      <p:sp>
        <p:nvSpPr>
          <p:cNvPr id="3" name="Footer Placeholder 2"/>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4" name="Slide Number Placeholder 3"/>
          <p:cNvSpPr>
            <a:spLocks noGrp="1"/>
          </p:cNvSpPr>
          <p:nvPr>
            <p:ph type="sldNum" sz="quarter" idx="12"/>
          </p:nvPr>
        </p:nvSpPr>
        <p:spPr/>
        <p:txBody>
          <a:bodyPr/>
          <a:lstStyle>
            <a:lvl1pPr>
              <a:defRPr/>
            </a:lvl1pPr>
          </a:lstStyle>
          <a:p>
            <a:pPr>
              <a:defRPr/>
            </a:pPr>
            <a:r>
              <a:rPr lang="en-US"/>
              <a:t>15-</a:t>
            </a:r>
            <a:fld id="{B4C53E08-F037-48E0-9A6C-20D512D0A02C}" type="slidenum">
              <a:rPr lang="en-US"/>
              <a:pPr>
                <a:defRPr/>
              </a:pPr>
              <a:t>‹#›</a:t>
            </a:fld>
            <a:endParaRPr lang="en-US"/>
          </a:p>
        </p:txBody>
      </p:sp>
    </p:spTree>
    <p:extLst>
      <p:ext uri="{BB962C8B-B14F-4D97-AF65-F5344CB8AC3E}">
        <p14:creationId xmlns:p14="http://schemas.microsoft.com/office/powerpoint/2010/main" val="74110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2631F5-8E8C-445E-9797-231DBAE99985}" type="datetime1">
              <a:rPr lang="en-US"/>
              <a:pPr>
                <a:defRPr/>
              </a:pPr>
              <a:t>10/28/2015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15-</a:t>
            </a:r>
            <a:fld id="{00BFA3D6-678E-4C01-B11D-EF82C6711E90}" type="slidenum">
              <a:rPr lang="en-US"/>
              <a:pPr>
                <a:defRPr/>
              </a:pPr>
              <a:t>‹#›</a:t>
            </a:fld>
            <a:endParaRPr lang="en-US"/>
          </a:p>
        </p:txBody>
      </p:sp>
    </p:spTree>
    <p:extLst>
      <p:ext uri="{BB962C8B-B14F-4D97-AF65-F5344CB8AC3E}">
        <p14:creationId xmlns:p14="http://schemas.microsoft.com/office/powerpoint/2010/main" val="264556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985D130-99B5-4C07-95E6-27C722B1F581}" type="datetime1">
              <a:rPr lang="en-US"/>
              <a:pPr>
                <a:defRPr/>
              </a:pPr>
              <a:t>10/28/2015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15-</a:t>
            </a:r>
            <a:fld id="{249FD5AD-F6B5-4CA9-85FD-A69CA3558CEC}" type="slidenum">
              <a:rPr lang="en-US"/>
              <a:pPr>
                <a:defRPr/>
              </a:pPr>
              <a:t>‹#›</a:t>
            </a:fld>
            <a:endParaRPr lang="en-US"/>
          </a:p>
        </p:txBody>
      </p:sp>
    </p:spTree>
    <p:extLst>
      <p:ext uri="{BB962C8B-B14F-4D97-AF65-F5344CB8AC3E}">
        <p14:creationId xmlns:p14="http://schemas.microsoft.com/office/powerpoint/2010/main" val="76514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C873E03-C7F8-405C-B798-8CED8BB83845}" type="datetime1">
              <a:rPr lang="en-US"/>
              <a:pPr>
                <a:defRPr/>
              </a:pPr>
              <a:t>10/28/2015</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66542BF9-82D9-4DC9-852A-249E7E045963}" type="slidenum">
              <a:rPr lang="en-US"/>
              <a:pPr>
                <a:defRPr/>
              </a:pPr>
              <a:t>‹#›</a:t>
            </a:fld>
            <a:endParaRPr lang="en-US"/>
          </a:p>
        </p:txBody>
      </p:sp>
      <p:pic>
        <p:nvPicPr>
          <p:cNvPr id="1031" name="Picture 2"/>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78.png"/></Relationships>
</file>

<file path=ppt/slides/_rels/slide10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6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6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6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65.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67.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71.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7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73.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638800" y="457200"/>
            <a:ext cx="3276600" cy="1470025"/>
          </a:xfrm>
        </p:spPr>
        <p:txBody>
          <a:bodyPr/>
          <a:lstStyle/>
          <a:p>
            <a:pPr eaLnBrk="1" hangingPunct="1"/>
            <a:r>
              <a:rPr lang="en-US" smtClean="0"/>
              <a:t>Chapter 15</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smtClean="0"/>
              <a:t>Linked Data Structures</a:t>
            </a:r>
            <a:endParaRPr lang="en-US" dirty="0"/>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endParaRPr lang="en-US" sz="1400" dirty="0" smtClean="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smtClean="0">
                <a:solidFill>
                  <a:schemeClr val="tx1">
                    <a:alpha val="42000"/>
                  </a:schemeClr>
                </a:solidFill>
              </a:rPr>
              <a:t>Kenrick Mock, </a:t>
            </a:r>
            <a:r>
              <a:rPr lang="en-US" sz="1400" i="1" dirty="0" smtClean="0">
                <a:solidFill>
                  <a:schemeClr val="tx1">
                    <a:alpha val="42000"/>
                  </a:schemeClr>
                </a:solidFill>
              </a:rPr>
              <a:t>University of Alaska Anchorage</a:t>
            </a:r>
            <a:r>
              <a:rPr lang="en-US" sz="1400" dirty="0" smtClean="0">
                <a:solidFill>
                  <a:schemeClr val="tx1">
                    <a:alpha val="42000"/>
                  </a:schemeClr>
                </a:solidFill>
              </a:rPr>
              <a:t> </a:t>
            </a:r>
            <a:endParaRPr lang="en-US" sz="1400" dirty="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p:txBody>
      </p:sp>
      <p:sp>
        <p:nvSpPr>
          <p:cNvPr id="9" name="Rectangle 8"/>
          <p:cNvSpPr>
            <a:spLocks noChangeArrowheads="1"/>
          </p:cNvSpPr>
          <p:nvPr/>
        </p:nvSpPr>
        <p:spPr bwMode="auto">
          <a:xfrm>
            <a:off x="5670624"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latin typeface="Calibri" pitchFamily="34" charset="0"/>
              </a:rPr>
              <a:t>Copyright © </a:t>
            </a:r>
            <a:r>
              <a:rPr lang="en-US" sz="1100" dirty="0" smtClean="0">
                <a:latin typeface="Calibri" pitchFamily="34" charset="0"/>
              </a:rPr>
              <a:t>2016 </a:t>
            </a:r>
            <a:r>
              <a:rPr lang="en-US" sz="1100" dirty="0">
                <a:latin typeface="Calibri" pitchFamily="34" charset="0"/>
              </a:rPr>
              <a:t>Pearson </a:t>
            </a:r>
            <a:r>
              <a:rPr lang="en-US" sz="1100" dirty="0" smtClean="0">
                <a:latin typeface="Calibri" pitchFamily="34" charset="0"/>
              </a:rPr>
              <a:t>Inc. </a:t>
            </a:r>
            <a:r>
              <a:rPr lang="en-US" sz="1100" dirty="0">
                <a:latin typeface="Calibri" pitchFamily="34" charset="0"/>
              </a:rPr>
              <a:t>All rights reserved.</a:t>
            </a:r>
            <a:endParaRPr lang="en-CA" sz="1100" dirty="0">
              <a:latin typeface="Calibri" pitchFamily="34" charset="0"/>
            </a:endParaRPr>
          </a:p>
        </p:txBody>
      </p:sp>
      <p:pic>
        <p:nvPicPr>
          <p:cNvPr id="10" name="Picture 9"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3"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931224" y="6495612"/>
            <a:ext cx="1180952" cy="295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 Simple Linked List Class</a:t>
            </a:r>
          </a:p>
        </p:txBody>
      </p:sp>
      <p:sp>
        <p:nvSpPr>
          <p:cNvPr id="22531" name="Rectangle 3"/>
          <p:cNvSpPr>
            <a:spLocks noGrp="1" noChangeArrowheads="1"/>
          </p:cNvSpPr>
          <p:nvPr>
            <p:ph type="body" idx="1"/>
          </p:nvPr>
        </p:nvSpPr>
        <p:spPr/>
        <p:txBody>
          <a:bodyPr/>
          <a:lstStyle/>
          <a:p>
            <a:pPr eaLnBrk="1" hangingPunct="1">
              <a:lnSpc>
                <a:spcPct val="80000"/>
              </a:lnSpc>
            </a:pPr>
            <a:r>
              <a:rPr lang="en-US" sz="2800" smtClean="0"/>
              <a:t>A linked list object contains the variable </a:t>
            </a:r>
            <a:r>
              <a:rPr lang="en-US" sz="2800" b="1" smtClean="0">
                <a:solidFill>
                  <a:srgbClr val="034CA1"/>
                </a:solidFill>
                <a:latin typeface="Courier New" pitchFamily="49" charset="0"/>
              </a:rPr>
              <a:t>head</a:t>
            </a:r>
            <a:r>
              <a:rPr lang="en-US" sz="2800" smtClean="0"/>
              <a:t> as an instance variable of the class</a:t>
            </a:r>
          </a:p>
          <a:p>
            <a:pPr eaLnBrk="1" hangingPunct="1">
              <a:lnSpc>
                <a:spcPct val="80000"/>
              </a:lnSpc>
            </a:pPr>
            <a:r>
              <a:rPr lang="en-US" sz="2800" smtClean="0"/>
              <a:t>A linked list object does not contain all the nodes in the linked list directly</a:t>
            </a:r>
          </a:p>
          <a:p>
            <a:pPr lvl="1" eaLnBrk="1" hangingPunct="1">
              <a:lnSpc>
                <a:spcPct val="80000"/>
              </a:lnSpc>
            </a:pPr>
            <a:r>
              <a:rPr lang="en-US" sz="2400" smtClean="0"/>
              <a:t>Rather, it uses the instance variable </a:t>
            </a:r>
            <a:r>
              <a:rPr lang="en-US" sz="2400" b="1" smtClean="0">
                <a:solidFill>
                  <a:srgbClr val="034CA1"/>
                </a:solidFill>
                <a:latin typeface="Courier New" pitchFamily="49" charset="0"/>
              </a:rPr>
              <a:t>head</a:t>
            </a:r>
            <a:r>
              <a:rPr lang="en-US" sz="2400" smtClean="0"/>
              <a:t> to locate the head node of the list</a:t>
            </a:r>
          </a:p>
          <a:p>
            <a:pPr lvl="1" eaLnBrk="1" hangingPunct="1">
              <a:lnSpc>
                <a:spcPct val="80000"/>
              </a:lnSpc>
            </a:pPr>
            <a:r>
              <a:rPr lang="en-US" sz="2400" smtClean="0"/>
              <a:t>The head node and every node of the list contain a link instance variable that provides a reference to the next node in the list</a:t>
            </a:r>
          </a:p>
          <a:p>
            <a:pPr lvl="1" eaLnBrk="1" hangingPunct="1">
              <a:lnSpc>
                <a:spcPct val="80000"/>
              </a:lnSpc>
            </a:pPr>
            <a:r>
              <a:rPr lang="en-US" sz="2400" smtClean="0"/>
              <a:t>Therefore, once the head node can be reached, then every other node in the list can be reached </a:t>
            </a:r>
          </a:p>
        </p:txBody>
      </p:sp>
      <p:sp>
        <p:nvSpPr>
          <p:cNvPr id="6" name="Slide Number Placeholder 5"/>
          <p:cNvSpPr>
            <a:spLocks noGrp="1"/>
          </p:cNvSpPr>
          <p:nvPr>
            <p:ph type="sldNum" sz="quarter" idx="11"/>
          </p:nvPr>
        </p:nvSpPr>
        <p:spPr/>
        <p:txBody>
          <a:bodyPr/>
          <a:lstStyle/>
          <a:p>
            <a:pPr>
              <a:defRPr/>
            </a:pPr>
            <a:r>
              <a:rPr lang="en-US"/>
              <a:t>15-</a:t>
            </a:r>
            <a:fld id="{6185B6C7-F3BC-4E6F-A3DE-377EFDB445CD}"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Deleting a Node (Part 2 of 2)</a:t>
            </a:r>
          </a:p>
        </p:txBody>
      </p:sp>
      <p:sp>
        <p:nvSpPr>
          <p:cNvPr id="6" name="Slide Number Placeholder 5"/>
          <p:cNvSpPr>
            <a:spLocks noGrp="1"/>
          </p:cNvSpPr>
          <p:nvPr>
            <p:ph type="sldNum" sz="quarter" idx="11"/>
          </p:nvPr>
        </p:nvSpPr>
        <p:spPr/>
        <p:txBody>
          <a:bodyPr/>
          <a:lstStyle/>
          <a:p>
            <a:pPr>
              <a:defRPr/>
            </a:pPr>
            <a:r>
              <a:rPr lang="en-US"/>
              <a:t>15-</a:t>
            </a:r>
            <a:fld id="{28947379-8967-412C-A73B-EC440E9B7752}" type="slidenum">
              <a:rPr lang="en-US"/>
              <a:pPr>
                <a:defRPr/>
              </a:pPr>
              <a:t>100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46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670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Adding and Deleting Nodes</a:t>
            </a:r>
          </a:p>
        </p:txBody>
      </p:sp>
      <p:sp>
        <p:nvSpPr>
          <p:cNvPr id="115715" name="Rectangle 3"/>
          <p:cNvSpPr>
            <a:spLocks noGrp="1" noChangeArrowheads="1"/>
          </p:cNvSpPr>
          <p:nvPr>
            <p:ph type="body" idx="1"/>
          </p:nvPr>
        </p:nvSpPr>
        <p:spPr/>
        <p:txBody>
          <a:bodyPr/>
          <a:lstStyle/>
          <a:p>
            <a:pPr eaLnBrk="1" hangingPunct="1">
              <a:lnSpc>
                <a:spcPct val="90000"/>
              </a:lnSpc>
            </a:pPr>
            <a:r>
              <a:rPr lang="en-US" sz="2400" smtClean="0"/>
              <a:t>Note that Java has </a:t>
            </a:r>
            <a:r>
              <a:rPr lang="en-US" sz="2400" i="1" smtClean="0"/>
              <a:t>automatic garbage collection</a:t>
            </a:r>
          </a:p>
          <a:p>
            <a:pPr lvl="1" eaLnBrk="1" hangingPunct="1">
              <a:lnSpc>
                <a:spcPct val="90000"/>
              </a:lnSpc>
            </a:pPr>
            <a:r>
              <a:rPr lang="en-US" sz="2000" smtClean="0"/>
              <a:t>In many other languages the programmer has to keep track of deleted nodes and explicitly return their memory for recycling</a:t>
            </a:r>
          </a:p>
          <a:p>
            <a:pPr lvl="1" eaLnBrk="1" hangingPunct="1">
              <a:lnSpc>
                <a:spcPct val="90000"/>
              </a:lnSpc>
            </a:pPr>
            <a:r>
              <a:rPr lang="en-US" sz="2000" smtClean="0"/>
              <a:t>This procedure is called </a:t>
            </a:r>
            <a:r>
              <a:rPr lang="en-US" sz="2000" i="1" smtClean="0"/>
              <a:t>explicit memory management</a:t>
            </a:r>
          </a:p>
          <a:p>
            <a:pPr eaLnBrk="1" hangingPunct="1">
              <a:lnSpc>
                <a:spcPct val="90000"/>
              </a:lnSpc>
            </a:pPr>
            <a:r>
              <a:rPr lang="en-US" sz="2400" smtClean="0"/>
              <a:t>The iterator variables </a:t>
            </a:r>
            <a:r>
              <a:rPr lang="en-US" sz="2400" b="1" smtClean="0">
                <a:solidFill>
                  <a:srgbClr val="034CA1"/>
                </a:solidFill>
                <a:latin typeface="Courier New" pitchFamily="49" charset="0"/>
              </a:rPr>
              <a:t>position</a:t>
            </a:r>
            <a:r>
              <a:rPr lang="en-US" sz="2400" smtClean="0"/>
              <a:t> and </a:t>
            </a:r>
            <a:r>
              <a:rPr lang="en-US" sz="2400" b="1" smtClean="0">
                <a:solidFill>
                  <a:srgbClr val="034CA1"/>
                </a:solidFill>
                <a:latin typeface="Courier New" pitchFamily="49" charset="0"/>
              </a:rPr>
              <a:t>previous</a:t>
            </a:r>
            <a:r>
              <a:rPr lang="en-US" sz="2400" smtClean="0"/>
              <a:t> can be used to add a node as well</a:t>
            </a:r>
          </a:p>
          <a:p>
            <a:pPr lvl="1" eaLnBrk="1" hangingPunct="1">
              <a:lnSpc>
                <a:spcPct val="90000"/>
              </a:lnSpc>
            </a:pPr>
            <a:r>
              <a:rPr lang="en-US" sz="2000" b="1" smtClean="0">
                <a:solidFill>
                  <a:srgbClr val="034CA1"/>
                </a:solidFill>
                <a:latin typeface="Courier New" pitchFamily="49" charset="0"/>
              </a:rPr>
              <a:t>previous</a:t>
            </a:r>
            <a:r>
              <a:rPr lang="en-US" sz="2000" smtClean="0"/>
              <a:t> will point to the node before the insertion point, and </a:t>
            </a:r>
            <a:r>
              <a:rPr lang="en-US" sz="2000" b="1" smtClean="0">
                <a:solidFill>
                  <a:srgbClr val="034CA1"/>
                </a:solidFill>
                <a:latin typeface="Courier New" pitchFamily="49" charset="0"/>
              </a:rPr>
              <a:t>position</a:t>
            </a:r>
            <a:r>
              <a:rPr lang="en-US" sz="2000" smtClean="0"/>
              <a:t> will point to the node after the insertion point</a:t>
            </a:r>
          </a:p>
          <a:p>
            <a:pPr lvl="2" eaLnBrk="1" hangingPunct="1">
              <a:lnSpc>
                <a:spcPct val="90000"/>
              </a:lnSpc>
              <a:buFontTx/>
              <a:buNone/>
            </a:pPr>
            <a:r>
              <a:rPr lang="en-US" sz="2000" b="1" smtClean="0">
                <a:solidFill>
                  <a:srgbClr val="034CA1"/>
                </a:solidFill>
                <a:latin typeface="Courier New" pitchFamily="49" charset="0"/>
              </a:rPr>
              <a:t>Node temp = new Node(newData,position);</a:t>
            </a:r>
          </a:p>
          <a:p>
            <a:pPr lvl="2" eaLnBrk="1" hangingPunct="1">
              <a:lnSpc>
                <a:spcPct val="90000"/>
              </a:lnSpc>
              <a:buFontTx/>
              <a:buNone/>
            </a:pPr>
            <a:r>
              <a:rPr lang="en-US" sz="2000" b="1" smtClean="0">
                <a:solidFill>
                  <a:srgbClr val="034CA1"/>
                </a:solidFill>
                <a:latin typeface="Courier New" pitchFamily="49" charset="0"/>
              </a:rPr>
              <a:t>previous.link = temp;</a:t>
            </a:r>
          </a:p>
        </p:txBody>
      </p:sp>
      <p:sp>
        <p:nvSpPr>
          <p:cNvPr id="6" name="Slide Number Placeholder 5"/>
          <p:cNvSpPr>
            <a:spLocks noGrp="1"/>
          </p:cNvSpPr>
          <p:nvPr>
            <p:ph type="sldNum" sz="quarter" idx="11"/>
          </p:nvPr>
        </p:nvSpPr>
        <p:spPr/>
        <p:txBody>
          <a:bodyPr/>
          <a:lstStyle/>
          <a:p>
            <a:pPr>
              <a:defRPr/>
            </a:pPr>
            <a:r>
              <a:rPr lang="en-US"/>
              <a:t>15-</a:t>
            </a:r>
            <a:fld id="{D4FFD00B-19BE-4451-8E3F-997E5F80808D}" type="slidenum">
              <a:rPr lang="en-US"/>
              <a:pPr>
                <a:defRPr/>
              </a:pPr>
              <a:t>101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Adding a Node between Two Nodes (Part 1 of 2)</a:t>
            </a:r>
          </a:p>
        </p:txBody>
      </p:sp>
      <p:sp>
        <p:nvSpPr>
          <p:cNvPr id="6" name="Slide Number Placeholder 5"/>
          <p:cNvSpPr>
            <a:spLocks noGrp="1"/>
          </p:cNvSpPr>
          <p:nvPr>
            <p:ph type="sldNum" sz="quarter" idx="11"/>
          </p:nvPr>
        </p:nvSpPr>
        <p:spPr/>
        <p:txBody>
          <a:bodyPr/>
          <a:lstStyle/>
          <a:p>
            <a:pPr>
              <a:defRPr/>
            </a:pPr>
            <a:r>
              <a:rPr lang="en-US"/>
              <a:t>15-</a:t>
            </a:r>
            <a:fld id="{CE5390E6-D065-4A6F-BF7D-79DB7A9AE7DA}" type="slidenum">
              <a:rPr lang="en-US"/>
              <a:pPr>
                <a:defRPr/>
              </a:pPr>
              <a:t>102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67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557838"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Adding a Node between Two Nodes (Part 2 of 2)</a:t>
            </a:r>
          </a:p>
        </p:txBody>
      </p:sp>
      <p:sp>
        <p:nvSpPr>
          <p:cNvPr id="6" name="Slide Number Placeholder 5"/>
          <p:cNvSpPr>
            <a:spLocks noGrp="1"/>
          </p:cNvSpPr>
          <p:nvPr>
            <p:ph type="sldNum" sz="quarter" idx="11"/>
          </p:nvPr>
        </p:nvSpPr>
        <p:spPr/>
        <p:txBody>
          <a:bodyPr/>
          <a:lstStyle/>
          <a:p>
            <a:pPr>
              <a:defRPr/>
            </a:pPr>
            <a:r>
              <a:rPr lang="en-US"/>
              <a:t>15-</a:t>
            </a:r>
            <a:fld id="{A6C5EB2D-0626-499D-B449-606551B581B5}" type="slidenum">
              <a:rPr lang="en-US"/>
              <a:pPr>
                <a:defRPr/>
              </a:pPr>
              <a:t>103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77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151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Variations on a Linked List</a:t>
            </a:r>
          </a:p>
        </p:txBody>
      </p:sp>
      <p:sp>
        <p:nvSpPr>
          <p:cNvPr id="118787" name="Rectangle 3"/>
          <p:cNvSpPr>
            <a:spLocks noGrp="1" noChangeArrowheads="1"/>
          </p:cNvSpPr>
          <p:nvPr>
            <p:ph type="body" idx="1"/>
          </p:nvPr>
        </p:nvSpPr>
        <p:spPr/>
        <p:txBody>
          <a:bodyPr/>
          <a:lstStyle/>
          <a:p>
            <a:pPr eaLnBrk="1" hangingPunct="1">
              <a:lnSpc>
                <a:spcPct val="80000"/>
              </a:lnSpc>
            </a:pPr>
            <a:r>
              <a:rPr lang="en-US" sz="2000" smtClean="0"/>
              <a:t>An ordinary linked list allows movement in one direction only</a:t>
            </a:r>
          </a:p>
          <a:p>
            <a:pPr eaLnBrk="1" hangingPunct="1">
              <a:lnSpc>
                <a:spcPct val="80000"/>
              </a:lnSpc>
            </a:pPr>
            <a:r>
              <a:rPr lang="en-US" sz="2000" smtClean="0"/>
              <a:t>However, a doubly linked list has one link that references the next node, and one that references the previous node</a:t>
            </a:r>
          </a:p>
          <a:p>
            <a:pPr eaLnBrk="1" hangingPunct="1">
              <a:lnSpc>
                <a:spcPct val="80000"/>
              </a:lnSpc>
            </a:pPr>
            <a:r>
              <a:rPr lang="en-US" sz="2000" smtClean="0"/>
              <a:t>The node class for a doubly linked list can begin as follows:</a:t>
            </a:r>
          </a:p>
          <a:p>
            <a:pPr lvl="1" eaLnBrk="1" hangingPunct="1">
              <a:lnSpc>
                <a:spcPct val="80000"/>
              </a:lnSpc>
              <a:buFontTx/>
              <a:buNone/>
            </a:pPr>
            <a:r>
              <a:rPr lang="en-US" sz="2000" b="1" smtClean="0">
                <a:solidFill>
                  <a:srgbClr val="034CA1"/>
                </a:solidFill>
                <a:latin typeface="Courier New" pitchFamily="49" charset="0"/>
              </a:rPr>
              <a:t>private class TwoWayNode</a:t>
            </a:r>
          </a:p>
          <a:p>
            <a:pPr lvl="1" eaLnBrk="1" hangingPunct="1">
              <a:lnSpc>
                <a:spcPct val="80000"/>
              </a:lnSpc>
              <a:buFontTx/>
              <a:buNone/>
            </a:pPr>
            <a:r>
              <a:rPr lang="en-US" sz="2000" b="1" smtClean="0">
                <a:solidFill>
                  <a:srgbClr val="034CA1"/>
                </a:solidFill>
                <a:latin typeface="Courier New" pitchFamily="49" charset="0"/>
              </a:rPr>
              <a:t>{</a:t>
            </a:r>
          </a:p>
          <a:p>
            <a:pPr lvl="1" eaLnBrk="1" hangingPunct="1">
              <a:lnSpc>
                <a:spcPct val="80000"/>
              </a:lnSpc>
              <a:buFontTx/>
              <a:buNone/>
            </a:pPr>
            <a:r>
              <a:rPr lang="en-US" sz="2000" b="1" smtClean="0">
                <a:solidFill>
                  <a:srgbClr val="034CA1"/>
                </a:solidFill>
                <a:latin typeface="Courier New" pitchFamily="49" charset="0"/>
              </a:rPr>
              <a:t>  private String item;</a:t>
            </a:r>
          </a:p>
          <a:p>
            <a:pPr lvl="1" eaLnBrk="1" hangingPunct="1">
              <a:lnSpc>
                <a:spcPct val="80000"/>
              </a:lnSpc>
              <a:buFontTx/>
              <a:buNone/>
            </a:pPr>
            <a:r>
              <a:rPr lang="en-US" sz="2000" b="1" smtClean="0">
                <a:solidFill>
                  <a:srgbClr val="034CA1"/>
                </a:solidFill>
                <a:latin typeface="Courier New" pitchFamily="49" charset="0"/>
              </a:rPr>
              <a:t>  private TwoWayNode previous;</a:t>
            </a:r>
          </a:p>
          <a:p>
            <a:pPr lvl="1" eaLnBrk="1" hangingPunct="1">
              <a:lnSpc>
                <a:spcPct val="80000"/>
              </a:lnSpc>
              <a:buFontTx/>
              <a:buNone/>
            </a:pPr>
            <a:r>
              <a:rPr lang="en-US" sz="2000" b="1" smtClean="0">
                <a:solidFill>
                  <a:srgbClr val="034CA1"/>
                </a:solidFill>
                <a:latin typeface="Courier New" pitchFamily="49" charset="0"/>
              </a:rPr>
              <a:t>  private TwoWayNode next;</a:t>
            </a:r>
          </a:p>
          <a:p>
            <a:pPr lvl="1" eaLnBrk="1" hangingPunct="1">
              <a:lnSpc>
                <a:spcPct val="80000"/>
              </a:lnSpc>
              <a:buFontTx/>
              <a:buNone/>
            </a:pPr>
            <a:r>
              <a:rPr lang="en-US" sz="2000" b="1" smtClean="0">
                <a:solidFill>
                  <a:srgbClr val="034CA1"/>
                </a:solidFill>
                <a:latin typeface="Courier New" pitchFamily="49" charset="0"/>
              </a:rPr>
              <a:t>  . . .</a:t>
            </a:r>
          </a:p>
          <a:p>
            <a:pPr eaLnBrk="1" hangingPunct="1">
              <a:lnSpc>
                <a:spcPct val="80000"/>
              </a:lnSpc>
            </a:pPr>
            <a:r>
              <a:rPr lang="en-US" sz="2000" smtClean="0"/>
              <a:t>In addition, the constructors and methods in the doubly linked list class would be modified to accommodate the extra link</a:t>
            </a:r>
            <a:endParaRPr lang="en-US" sz="2000" b="1"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15-</a:t>
            </a:r>
            <a:fld id="{1DE06E3F-18FA-4DAA-B2B4-22768D074DB9}" type="slidenum">
              <a:rPr lang="en-US"/>
              <a:pPr>
                <a:defRPr/>
              </a:pPr>
              <a:t>104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76200"/>
            <a:ext cx="8229600" cy="1143000"/>
          </a:xfrm>
        </p:spPr>
        <p:txBody>
          <a:bodyPr/>
          <a:lstStyle/>
          <a:p>
            <a:pPr eaLnBrk="1" hangingPunct="1"/>
            <a:r>
              <a:rPr lang="en-US" smtClean="0"/>
              <a:t>A Doubly Linked List</a:t>
            </a:r>
          </a:p>
        </p:txBody>
      </p:sp>
      <p:pic>
        <p:nvPicPr>
          <p:cNvPr id="119811" name="Picture 7" descr="C:\WINDOWS\Desktop\Oh_type\savitch_gif\c15_rev\savitch_c15d21.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743"/>
          <a:stretch>
            <a:fillRect/>
          </a:stretch>
        </p:blipFill>
        <p:spPr bwMode="auto">
          <a:xfrm>
            <a:off x="808038" y="768350"/>
            <a:ext cx="6583362"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F487A87D-883E-425C-98FF-1A7DBEB4B8AD}" type="slidenum">
              <a:rPr lang="en-US"/>
              <a:pPr>
                <a:defRPr/>
              </a:pPr>
              <a:t>105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Adding a Node to the Front of a Doubly Linked List</a:t>
            </a:r>
          </a:p>
        </p:txBody>
      </p:sp>
      <p:sp>
        <p:nvSpPr>
          <p:cNvPr id="4" name="Slide Number Placeholder 3"/>
          <p:cNvSpPr>
            <a:spLocks noGrp="1"/>
          </p:cNvSpPr>
          <p:nvPr>
            <p:ph type="sldNum" sz="quarter" idx="11"/>
          </p:nvPr>
        </p:nvSpPr>
        <p:spPr/>
        <p:txBody>
          <a:bodyPr/>
          <a:lstStyle/>
          <a:p>
            <a:pPr>
              <a:defRPr/>
            </a:pPr>
            <a:r>
              <a:rPr lang="en-US" smtClean="0"/>
              <a:t>15-</a:t>
            </a:r>
            <a:fld id="{EC004285-5613-4912-AAB0-E6EF8B776F64}" type="slidenum">
              <a:rPr lang="en-US" smtClean="0"/>
              <a:pPr>
                <a:defRPr/>
              </a:pPr>
              <a:t>106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08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370638"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Deleting a  Node from a Doubly Linked List (1 of 2)</a:t>
            </a:r>
          </a:p>
        </p:txBody>
      </p:sp>
      <p:sp>
        <p:nvSpPr>
          <p:cNvPr id="4" name="Slide Number Placeholder 3"/>
          <p:cNvSpPr>
            <a:spLocks noGrp="1"/>
          </p:cNvSpPr>
          <p:nvPr>
            <p:ph type="sldNum" sz="quarter" idx="11"/>
          </p:nvPr>
        </p:nvSpPr>
        <p:spPr/>
        <p:txBody>
          <a:bodyPr/>
          <a:lstStyle/>
          <a:p>
            <a:pPr>
              <a:defRPr/>
            </a:pPr>
            <a:r>
              <a:rPr lang="en-US" smtClean="0"/>
              <a:t>15-</a:t>
            </a:r>
            <a:fld id="{EE07229D-390F-4B13-A916-637528B68B0B}" type="slidenum">
              <a:rPr lang="en-US" smtClean="0"/>
              <a:pPr>
                <a:defRPr/>
              </a:pPr>
              <a:t>107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186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793875"/>
            <a:ext cx="6750050" cy="4073525"/>
          </a:xfr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Deleting a  Node from a Doubly Linked List (2 of 2)</a:t>
            </a:r>
          </a:p>
        </p:txBody>
      </p:sp>
      <p:sp>
        <p:nvSpPr>
          <p:cNvPr id="4" name="Slide Number Placeholder 3"/>
          <p:cNvSpPr>
            <a:spLocks noGrp="1"/>
          </p:cNvSpPr>
          <p:nvPr>
            <p:ph type="sldNum" sz="quarter" idx="11"/>
          </p:nvPr>
        </p:nvSpPr>
        <p:spPr/>
        <p:txBody>
          <a:bodyPr/>
          <a:lstStyle/>
          <a:p>
            <a:pPr>
              <a:defRPr/>
            </a:pPr>
            <a:r>
              <a:rPr lang="en-US" smtClean="0"/>
              <a:t>15-</a:t>
            </a:r>
            <a:fld id="{C0BAA441-7E47-407D-8A38-B1061B998CB0}" type="slidenum">
              <a:rPr lang="en-US" smtClean="0"/>
              <a:pPr>
                <a:defRPr/>
              </a:pPr>
              <a:t>108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288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855788"/>
            <a:ext cx="6477000" cy="4411662"/>
          </a:xfr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Inserting a Node Into a Doubly Linked List (1 of 2)</a:t>
            </a:r>
          </a:p>
        </p:txBody>
      </p:sp>
      <p:sp>
        <p:nvSpPr>
          <p:cNvPr id="4" name="Slide Number Placeholder 3"/>
          <p:cNvSpPr>
            <a:spLocks noGrp="1"/>
          </p:cNvSpPr>
          <p:nvPr>
            <p:ph type="sldNum" sz="quarter" idx="11"/>
          </p:nvPr>
        </p:nvSpPr>
        <p:spPr/>
        <p:txBody>
          <a:bodyPr/>
          <a:lstStyle/>
          <a:p>
            <a:pPr>
              <a:defRPr/>
            </a:pPr>
            <a:r>
              <a:rPr lang="en-US" smtClean="0"/>
              <a:t>15-</a:t>
            </a:r>
            <a:fld id="{560D7E36-71A7-4AF6-9303-7F169173CBA0}" type="slidenum">
              <a:rPr lang="en-US" smtClean="0"/>
              <a:pPr>
                <a:defRPr/>
              </a:pPr>
              <a:t>109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390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828800"/>
            <a:ext cx="7321550" cy="415131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An Empty List Is Indicated by </a:t>
            </a:r>
            <a:r>
              <a:rPr lang="en-US" b="1" smtClean="0">
                <a:latin typeface="Courier New" pitchFamily="49" charset="0"/>
              </a:rPr>
              <a:t>null</a:t>
            </a:r>
          </a:p>
        </p:txBody>
      </p:sp>
      <p:sp>
        <p:nvSpPr>
          <p:cNvPr id="23555" name="Rectangle 3"/>
          <p:cNvSpPr>
            <a:spLocks noGrp="1" noChangeArrowheads="1"/>
          </p:cNvSpPr>
          <p:nvPr>
            <p:ph type="body" idx="1"/>
          </p:nvPr>
        </p:nvSpPr>
        <p:spPr/>
        <p:txBody>
          <a:bodyPr/>
          <a:lstStyle/>
          <a:p>
            <a:pPr eaLnBrk="1" hangingPunct="1">
              <a:lnSpc>
                <a:spcPct val="90000"/>
              </a:lnSpc>
            </a:pPr>
            <a:r>
              <a:rPr lang="en-US" sz="2800" smtClean="0"/>
              <a:t>The </a:t>
            </a:r>
            <a:r>
              <a:rPr lang="en-US" sz="2800" b="1" smtClean="0">
                <a:solidFill>
                  <a:srgbClr val="034CA1"/>
                </a:solidFill>
                <a:latin typeface="Courier New" pitchFamily="49" charset="0"/>
              </a:rPr>
              <a:t>head</a:t>
            </a:r>
            <a:r>
              <a:rPr lang="en-US" sz="2800" smtClean="0"/>
              <a:t> instance variable contains a reference to the first node in the linked list</a:t>
            </a:r>
          </a:p>
          <a:p>
            <a:pPr lvl="1" eaLnBrk="1" hangingPunct="1">
              <a:lnSpc>
                <a:spcPct val="90000"/>
              </a:lnSpc>
            </a:pPr>
            <a:r>
              <a:rPr lang="en-US" sz="2400" smtClean="0"/>
              <a:t>If the list is empty, this instance variable is set to </a:t>
            </a:r>
            <a:r>
              <a:rPr lang="en-US" sz="2400" b="1" smtClean="0">
                <a:solidFill>
                  <a:srgbClr val="034CA1"/>
                </a:solidFill>
                <a:latin typeface="Courier New" pitchFamily="49" charset="0"/>
              </a:rPr>
              <a:t>null</a:t>
            </a:r>
          </a:p>
          <a:p>
            <a:pPr lvl="1" eaLnBrk="1" hangingPunct="1">
              <a:lnSpc>
                <a:spcPct val="90000"/>
              </a:lnSpc>
            </a:pPr>
            <a:r>
              <a:rPr lang="en-US" sz="2400" smtClean="0"/>
              <a:t>Note:  This is tested using </a:t>
            </a:r>
            <a:r>
              <a:rPr lang="en-US" sz="2400" b="1" smtClean="0">
                <a:solidFill>
                  <a:srgbClr val="034CA1"/>
                </a:solidFill>
                <a:latin typeface="Courier New" pitchFamily="49" charset="0"/>
              </a:rPr>
              <a:t>==</a:t>
            </a:r>
            <a:r>
              <a:rPr lang="en-US" sz="2400" smtClean="0"/>
              <a:t>, not the </a:t>
            </a:r>
            <a:r>
              <a:rPr lang="en-US" sz="2400" b="1" smtClean="0">
                <a:solidFill>
                  <a:srgbClr val="034CA1"/>
                </a:solidFill>
                <a:latin typeface="Courier New" pitchFamily="49" charset="0"/>
              </a:rPr>
              <a:t>equals</a:t>
            </a:r>
            <a:r>
              <a:rPr lang="en-US" sz="2400" smtClean="0"/>
              <a:t> method</a:t>
            </a:r>
          </a:p>
          <a:p>
            <a:pPr eaLnBrk="1" hangingPunct="1">
              <a:lnSpc>
                <a:spcPct val="90000"/>
              </a:lnSpc>
            </a:pPr>
            <a:r>
              <a:rPr lang="en-US" sz="2800" smtClean="0"/>
              <a:t>The linked list constructor sets the head instance variable to </a:t>
            </a:r>
            <a:r>
              <a:rPr lang="en-US" sz="2800" b="1" smtClean="0">
                <a:solidFill>
                  <a:srgbClr val="034CA1"/>
                </a:solidFill>
                <a:latin typeface="Courier New" pitchFamily="49" charset="0"/>
              </a:rPr>
              <a:t>null</a:t>
            </a:r>
          </a:p>
          <a:p>
            <a:pPr lvl="1" eaLnBrk="1" hangingPunct="1">
              <a:lnSpc>
                <a:spcPct val="90000"/>
              </a:lnSpc>
            </a:pPr>
            <a:r>
              <a:rPr lang="en-US" sz="2400" smtClean="0"/>
              <a:t>This indicates that the newly created linked list is empty</a:t>
            </a:r>
          </a:p>
        </p:txBody>
      </p:sp>
      <p:sp>
        <p:nvSpPr>
          <p:cNvPr id="6" name="Slide Number Placeholder 5"/>
          <p:cNvSpPr>
            <a:spLocks noGrp="1"/>
          </p:cNvSpPr>
          <p:nvPr>
            <p:ph type="sldNum" sz="quarter" idx="11"/>
          </p:nvPr>
        </p:nvSpPr>
        <p:spPr/>
        <p:txBody>
          <a:bodyPr/>
          <a:lstStyle/>
          <a:p>
            <a:pPr>
              <a:defRPr/>
            </a:pPr>
            <a:r>
              <a:rPr lang="en-US"/>
              <a:t>15-</a:t>
            </a:r>
            <a:fld id="{05CF9ED6-E7B7-4E04-B2F5-0B1CDB1B121F}"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Inserting a Node Into a Doubly Linked List (2 of 2)</a:t>
            </a:r>
          </a:p>
        </p:txBody>
      </p:sp>
      <p:sp>
        <p:nvSpPr>
          <p:cNvPr id="4" name="Slide Number Placeholder 3"/>
          <p:cNvSpPr>
            <a:spLocks noGrp="1"/>
          </p:cNvSpPr>
          <p:nvPr>
            <p:ph type="sldNum" sz="quarter" idx="11"/>
          </p:nvPr>
        </p:nvSpPr>
        <p:spPr/>
        <p:txBody>
          <a:bodyPr/>
          <a:lstStyle/>
          <a:p>
            <a:pPr>
              <a:defRPr/>
            </a:pPr>
            <a:r>
              <a:rPr lang="en-US" smtClean="0"/>
              <a:t>15-</a:t>
            </a:r>
            <a:fld id="{F4F09089-D6F5-4EC4-A6AC-E88C1F900118}" type="slidenum">
              <a:rPr lang="en-US" smtClean="0"/>
              <a:pPr>
                <a:defRPr/>
              </a:pPr>
              <a:t>110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493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816100"/>
            <a:ext cx="5943600" cy="4094163"/>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The Stack Data Structure</a:t>
            </a:r>
          </a:p>
        </p:txBody>
      </p:sp>
      <p:sp>
        <p:nvSpPr>
          <p:cNvPr id="125955" name="Rectangle 3"/>
          <p:cNvSpPr>
            <a:spLocks noGrp="1" noChangeArrowheads="1"/>
          </p:cNvSpPr>
          <p:nvPr>
            <p:ph type="body" idx="1"/>
          </p:nvPr>
        </p:nvSpPr>
        <p:spPr/>
        <p:txBody>
          <a:bodyPr/>
          <a:lstStyle/>
          <a:p>
            <a:pPr eaLnBrk="1" hangingPunct="1"/>
            <a:r>
              <a:rPr lang="en-US" smtClean="0"/>
              <a:t>A stack data structure is not necessarily a linked data structure, but can be implemented as one</a:t>
            </a:r>
          </a:p>
          <a:p>
            <a:pPr lvl="1" eaLnBrk="1" hangingPunct="1"/>
            <a:r>
              <a:rPr lang="en-US" smtClean="0"/>
              <a:t>A stack is a data structure that removes items in the reverse order of which they were inserted (LIFO:  Last In First Out)</a:t>
            </a:r>
          </a:p>
          <a:p>
            <a:pPr lvl="1" eaLnBrk="1" hangingPunct="1"/>
            <a:r>
              <a:rPr lang="en-US" smtClean="0"/>
              <a:t>A linked list that inserts and deletes only at the head of the list is a stack</a:t>
            </a:r>
          </a:p>
        </p:txBody>
      </p:sp>
      <p:sp>
        <p:nvSpPr>
          <p:cNvPr id="6" name="Slide Number Placeholder 5"/>
          <p:cNvSpPr>
            <a:spLocks noGrp="1"/>
          </p:cNvSpPr>
          <p:nvPr>
            <p:ph type="sldNum" sz="quarter" idx="11"/>
          </p:nvPr>
        </p:nvSpPr>
        <p:spPr/>
        <p:txBody>
          <a:bodyPr/>
          <a:lstStyle/>
          <a:p>
            <a:pPr>
              <a:defRPr/>
            </a:pPr>
            <a:r>
              <a:rPr lang="en-US"/>
              <a:t>15-</a:t>
            </a:r>
            <a:fld id="{4019EA2C-8597-4DC1-AC66-A032CAD470F5}" type="slidenum">
              <a:rPr lang="en-US"/>
              <a:pPr>
                <a:defRPr/>
              </a:pPr>
              <a:t>111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The Queue Data Structure</a:t>
            </a:r>
          </a:p>
        </p:txBody>
      </p:sp>
      <p:sp>
        <p:nvSpPr>
          <p:cNvPr id="126979" name="Rectangle 3"/>
          <p:cNvSpPr>
            <a:spLocks noGrp="1" noChangeArrowheads="1"/>
          </p:cNvSpPr>
          <p:nvPr>
            <p:ph type="body" idx="1"/>
          </p:nvPr>
        </p:nvSpPr>
        <p:spPr/>
        <p:txBody>
          <a:bodyPr/>
          <a:lstStyle/>
          <a:p>
            <a:pPr eaLnBrk="1" hangingPunct="1">
              <a:lnSpc>
                <a:spcPct val="80000"/>
              </a:lnSpc>
            </a:pPr>
            <a:r>
              <a:rPr lang="en-US" sz="2800" smtClean="0"/>
              <a:t>A queue is a data structure that handles data in a first-in/first-out fashion (FIFO) like a line at a bank</a:t>
            </a:r>
          </a:p>
          <a:p>
            <a:pPr lvl="1" eaLnBrk="1" hangingPunct="1">
              <a:lnSpc>
                <a:spcPct val="80000"/>
              </a:lnSpc>
            </a:pPr>
            <a:r>
              <a:rPr lang="en-US" sz="2400" smtClean="0"/>
              <a:t>Customers add themselves to the end of the line and are served from the front of the line</a:t>
            </a:r>
          </a:p>
          <a:p>
            <a:pPr eaLnBrk="1" hangingPunct="1">
              <a:lnSpc>
                <a:spcPct val="80000"/>
              </a:lnSpc>
            </a:pPr>
            <a:r>
              <a:rPr lang="en-US" sz="2800" smtClean="0"/>
              <a:t>A queue can be implemented with a linked list</a:t>
            </a:r>
          </a:p>
          <a:p>
            <a:pPr lvl="1" eaLnBrk="1" hangingPunct="1">
              <a:lnSpc>
                <a:spcPct val="80000"/>
              </a:lnSpc>
            </a:pPr>
            <a:r>
              <a:rPr lang="en-US" sz="2400" smtClean="0"/>
              <a:t>However, a queue needs a pointer at both the head and </a:t>
            </a:r>
            <a:r>
              <a:rPr lang="en-US" sz="2400" i="1" smtClean="0"/>
              <a:t>tail</a:t>
            </a:r>
            <a:r>
              <a:rPr lang="en-US" sz="2400" smtClean="0"/>
              <a:t> (the end) of the linked list</a:t>
            </a:r>
          </a:p>
          <a:p>
            <a:pPr lvl="1" eaLnBrk="1" hangingPunct="1">
              <a:lnSpc>
                <a:spcPct val="80000"/>
              </a:lnSpc>
            </a:pPr>
            <a:r>
              <a:rPr lang="en-US" sz="2400" smtClean="0"/>
              <a:t>Nodes are removed from the </a:t>
            </a:r>
            <a:r>
              <a:rPr lang="en-US" sz="2400" i="1" smtClean="0"/>
              <a:t>front</a:t>
            </a:r>
            <a:r>
              <a:rPr lang="en-US" sz="2400" smtClean="0"/>
              <a:t> (head end), and are added to the </a:t>
            </a:r>
            <a:r>
              <a:rPr lang="en-US" sz="2400" i="1" smtClean="0"/>
              <a:t>back</a:t>
            </a:r>
            <a:r>
              <a:rPr lang="en-US" sz="2400" smtClean="0"/>
              <a:t> ( tail end)</a:t>
            </a:r>
          </a:p>
        </p:txBody>
      </p:sp>
      <p:sp>
        <p:nvSpPr>
          <p:cNvPr id="6" name="Slide Number Placeholder 5"/>
          <p:cNvSpPr>
            <a:spLocks noGrp="1"/>
          </p:cNvSpPr>
          <p:nvPr>
            <p:ph type="sldNum" sz="quarter" idx="11"/>
          </p:nvPr>
        </p:nvSpPr>
        <p:spPr/>
        <p:txBody>
          <a:bodyPr/>
          <a:lstStyle/>
          <a:p>
            <a:pPr>
              <a:defRPr/>
            </a:pPr>
            <a:r>
              <a:rPr lang="en-US"/>
              <a:t>15-</a:t>
            </a:r>
            <a:fld id="{B1A8822E-F635-4CE3-BDF4-3057267980B3}" type="slidenum">
              <a:rPr lang="en-US"/>
              <a:pPr>
                <a:defRPr/>
              </a:pPr>
              <a:t>112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A Queue Class (Part 1 of 5)</a:t>
            </a:r>
          </a:p>
        </p:txBody>
      </p:sp>
      <p:sp>
        <p:nvSpPr>
          <p:cNvPr id="6" name="Slide Number Placeholder 5"/>
          <p:cNvSpPr>
            <a:spLocks noGrp="1"/>
          </p:cNvSpPr>
          <p:nvPr>
            <p:ph type="sldNum" sz="quarter" idx="12"/>
          </p:nvPr>
        </p:nvSpPr>
        <p:spPr/>
        <p:txBody>
          <a:bodyPr/>
          <a:lstStyle/>
          <a:p>
            <a:pPr>
              <a:defRPr/>
            </a:pPr>
            <a:r>
              <a:rPr lang="en-US"/>
              <a:t>15-</a:t>
            </a:r>
            <a:fld id="{0941B282-B698-4F06-B518-7F50E70FF526}" type="slidenum">
              <a:rPr lang="en-US"/>
              <a:pPr>
                <a:defRPr/>
              </a:pPr>
              <a:t>113</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80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762125"/>
            <a:ext cx="778986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A Queue Class (Part 2 of 5)</a:t>
            </a:r>
          </a:p>
        </p:txBody>
      </p:sp>
      <p:sp>
        <p:nvSpPr>
          <p:cNvPr id="6" name="Slide Number Placeholder 5"/>
          <p:cNvSpPr>
            <a:spLocks noGrp="1"/>
          </p:cNvSpPr>
          <p:nvPr>
            <p:ph type="sldNum" sz="quarter" idx="12"/>
          </p:nvPr>
        </p:nvSpPr>
        <p:spPr/>
        <p:txBody>
          <a:bodyPr/>
          <a:lstStyle/>
          <a:p>
            <a:pPr>
              <a:defRPr/>
            </a:pPr>
            <a:r>
              <a:rPr lang="en-US"/>
              <a:t>15-</a:t>
            </a:r>
            <a:fld id="{77B08EAA-34B5-476A-8916-3D0B0BB3D287}" type="slidenum">
              <a:rPr lang="en-US"/>
              <a:pPr>
                <a:defRPr/>
              </a:pPr>
              <a:t>114</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90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19225"/>
            <a:ext cx="77898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A Queue Class (Part 3 of 5)</a:t>
            </a:r>
          </a:p>
        </p:txBody>
      </p:sp>
      <p:sp>
        <p:nvSpPr>
          <p:cNvPr id="6" name="Slide Number Placeholder 5"/>
          <p:cNvSpPr>
            <a:spLocks noGrp="1"/>
          </p:cNvSpPr>
          <p:nvPr>
            <p:ph type="sldNum" sz="quarter" idx="12"/>
          </p:nvPr>
        </p:nvSpPr>
        <p:spPr/>
        <p:txBody>
          <a:bodyPr/>
          <a:lstStyle/>
          <a:p>
            <a:pPr>
              <a:defRPr/>
            </a:pPr>
            <a:r>
              <a:rPr lang="en-US"/>
              <a:t>15-</a:t>
            </a:r>
            <a:fld id="{2610F2CE-FCC6-4880-924D-5F9C9B566304}" type="slidenum">
              <a:rPr lang="en-US"/>
              <a:pPr>
                <a:defRPr/>
              </a:pPr>
              <a:t>115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0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898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A Queue Class (Part 4 of 5)</a:t>
            </a:r>
          </a:p>
        </p:txBody>
      </p:sp>
      <p:sp>
        <p:nvSpPr>
          <p:cNvPr id="6" name="Slide Number Placeholder 5"/>
          <p:cNvSpPr>
            <a:spLocks noGrp="1"/>
          </p:cNvSpPr>
          <p:nvPr>
            <p:ph type="sldNum" sz="quarter" idx="12"/>
          </p:nvPr>
        </p:nvSpPr>
        <p:spPr/>
        <p:txBody>
          <a:bodyPr/>
          <a:lstStyle/>
          <a:p>
            <a:pPr>
              <a:defRPr/>
            </a:pPr>
            <a:r>
              <a:rPr lang="en-US"/>
              <a:t>15-</a:t>
            </a:r>
            <a:fld id="{41A0ACCD-1ECA-4FC9-9811-0D067D4D027D}" type="slidenum">
              <a:rPr lang="en-US"/>
              <a:pPr>
                <a:defRPr/>
              </a:pPr>
              <a:t>116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1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957388"/>
            <a:ext cx="77898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A Queue Class (Part 5 of 5)</a:t>
            </a:r>
          </a:p>
        </p:txBody>
      </p:sp>
      <p:sp>
        <p:nvSpPr>
          <p:cNvPr id="6" name="Slide Number Placeholder 5"/>
          <p:cNvSpPr>
            <a:spLocks noGrp="1"/>
          </p:cNvSpPr>
          <p:nvPr>
            <p:ph type="sldNum" sz="quarter" idx="12"/>
          </p:nvPr>
        </p:nvSpPr>
        <p:spPr/>
        <p:txBody>
          <a:bodyPr/>
          <a:lstStyle/>
          <a:p>
            <a:pPr>
              <a:defRPr/>
            </a:pPr>
            <a:r>
              <a:rPr lang="en-US"/>
              <a:t>15-</a:t>
            </a:r>
            <a:fld id="{4F64CC3D-A183-45E8-8F3A-22E3048838DC}" type="slidenum">
              <a:rPr lang="en-US"/>
              <a:pPr>
                <a:defRPr/>
              </a:pPr>
              <a:t>117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2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7898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the Queue Class (Part 1 of 2)</a:t>
            </a:r>
          </a:p>
        </p:txBody>
      </p:sp>
      <p:sp>
        <p:nvSpPr>
          <p:cNvPr id="6" name="Slide Number Placeholder 5"/>
          <p:cNvSpPr>
            <a:spLocks noGrp="1"/>
          </p:cNvSpPr>
          <p:nvPr>
            <p:ph type="sldNum" sz="quarter" idx="12"/>
          </p:nvPr>
        </p:nvSpPr>
        <p:spPr/>
        <p:txBody>
          <a:bodyPr/>
          <a:lstStyle/>
          <a:p>
            <a:pPr>
              <a:defRPr/>
            </a:pPr>
            <a:r>
              <a:rPr lang="en-US"/>
              <a:t>15-</a:t>
            </a:r>
            <a:fld id="{9B3AE765-6E95-4CBB-AB38-0B175F9D17D9}" type="slidenum">
              <a:rPr lang="en-US"/>
              <a:pPr>
                <a:defRPr/>
              </a:pPr>
              <a:t>118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3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38350"/>
            <a:ext cx="77898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the Queue Class (Part 2 of 2)</a:t>
            </a:r>
          </a:p>
        </p:txBody>
      </p:sp>
      <p:sp>
        <p:nvSpPr>
          <p:cNvPr id="6" name="Slide Number Placeholder 5"/>
          <p:cNvSpPr>
            <a:spLocks noGrp="1"/>
          </p:cNvSpPr>
          <p:nvPr>
            <p:ph type="sldNum" sz="quarter" idx="12"/>
          </p:nvPr>
        </p:nvSpPr>
        <p:spPr/>
        <p:txBody>
          <a:bodyPr/>
          <a:lstStyle/>
          <a:p>
            <a:pPr>
              <a:defRPr/>
            </a:pPr>
            <a:r>
              <a:rPr lang="en-US"/>
              <a:t>15-</a:t>
            </a:r>
            <a:fld id="{FA6DAB11-F3F0-4209-85BF-0A94FF539D54}" type="slidenum">
              <a:rPr lang="en-US"/>
              <a:pPr>
                <a:defRPr/>
              </a:pPr>
              <a:t>119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4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00188"/>
            <a:ext cx="77898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t>A Linked List Class (Part 1 of 6)</a:t>
            </a:r>
          </a:p>
        </p:txBody>
      </p:sp>
      <p:pic>
        <p:nvPicPr>
          <p:cNvPr id="24579" name="Picture 5" descr="C:\WINDOWS\Desktop\Oh_type\savitch_gif\c15_rev\savitch_c15d03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9FB343A-6C78-48B7-A9C2-C78C8027B160}" type="slidenum">
              <a:rPr lang="en-US"/>
              <a:pPr>
                <a:defRPr/>
              </a:pPr>
              <a:t>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Running Times</a:t>
            </a:r>
          </a:p>
        </p:txBody>
      </p:sp>
      <p:sp>
        <p:nvSpPr>
          <p:cNvPr id="135171" name="Rectangle 3"/>
          <p:cNvSpPr>
            <a:spLocks noGrp="1" noChangeArrowheads="1"/>
          </p:cNvSpPr>
          <p:nvPr>
            <p:ph type="body" idx="1"/>
          </p:nvPr>
        </p:nvSpPr>
        <p:spPr/>
        <p:txBody>
          <a:bodyPr/>
          <a:lstStyle/>
          <a:p>
            <a:pPr eaLnBrk="1" hangingPunct="1">
              <a:lnSpc>
                <a:spcPct val="90000"/>
              </a:lnSpc>
            </a:pPr>
            <a:r>
              <a:rPr lang="en-US" sz="2800" smtClean="0"/>
              <a:t>How fast is program?</a:t>
            </a:r>
          </a:p>
          <a:p>
            <a:pPr lvl="1" eaLnBrk="1" hangingPunct="1">
              <a:lnSpc>
                <a:spcPct val="90000"/>
              </a:lnSpc>
            </a:pPr>
            <a:r>
              <a:rPr lang="en-US" sz="2400" smtClean="0"/>
              <a:t>"Seconds"?</a:t>
            </a:r>
          </a:p>
          <a:p>
            <a:pPr lvl="1" eaLnBrk="1" hangingPunct="1">
              <a:lnSpc>
                <a:spcPct val="90000"/>
              </a:lnSpc>
            </a:pPr>
            <a:r>
              <a:rPr lang="en-US" sz="2400" smtClean="0"/>
              <a:t>Consider: large input? .. small input?</a:t>
            </a:r>
          </a:p>
          <a:p>
            <a:pPr eaLnBrk="1" hangingPunct="1">
              <a:lnSpc>
                <a:spcPct val="90000"/>
              </a:lnSpc>
            </a:pPr>
            <a:r>
              <a:rPr lang="en-US" sz="2800" smtClean="0"/>
              <a:t>Produce "table" </a:t>
            </a:r>
          </a:p>
          <a:p>
            <a:pPr lvl="1" eaLnBrk="1" hangingPunct="1">
              <a:lnSpc>
                <a:spcPct val="90000"/>
              </a:lnSpc>
            </a:pPr>
            <a:r>
              <a:rPr lang="en-US" sz="2400" smtClean="0"/>
              <a:t>Based on input size</a:t>
            </a:r>
          </a:p>
          <a:p>
            <a:pPr lvl="1" eaLnBrk="1" hangingPunct="1">
              <a:lnSpc>
                <a:spcPct val="90000"/>
              </a:lnSpc>
            </a:pPr>
            <a:r>
              <a:rPr lang="en-US" sz="2400" smtClean="0"/>
              <a:t>Table called "function" in math</a:t>
            </a:r>
          </a:p>
          <a:p>
            <a:pPr lvl="2" eaLnBrk="1" hangingPunct="1">
              <a:lnSpc>
                <a:spcPct val="90000"/>
              </a:lnSpc>
            </a:pPr>
            <a:r>
              <a:rPr lang="en-US" sz="2000" smtClean="0"/>
              <a:t>With arguments and return values!</a:t>
            </a:r>
          </a:p>
          <a:p>
            <a:pPr lvl="1" eaLnBrk="1" hangingPunct="1">
              <a:lnSpc>
                <a:spcPct val="90000"/>
              </a:lnSpc>
            </a:pPr>
            <a:r>
              <a:rPr lang="en-US" sz="2400" smtClean="0"/>
              <a:t>Argument is input size:</a:t>
            </a:r>
            <a:br>
              <a:rPr lang="en-US" sz="2400" smtClean="0"/>
            </a:br>
            <a:r>
              <a:rPr lang="en-US" sz="2400" smtClean="0"/>
              <a:t>T(10), T(10,000), …</a:t>
            </a:r>
          </a:p>
          <a:p>
            <a:pPr eaLnBrk="1" hangingPunct="1">
              <a:lnSpc>
                <a:spcPct val="90000"/>
              </a:lnSpc>
            </a:pPr>
            <a:r>
              <a:rPr lang="en-US" sz="2800" smtClean="0"/>
              <a:t>Function T is called "running time"</a:t>
            </a:r>
          </a:p>
        </p:txBody>
      </p:sp>
      <p:sp>
        <p:nvSpPr>
          <p:cNvPr id="6" name="Slide Number Placeholder 5"/>
          <p:cNvSpPr>
            <a:spLocks noGrp="1"/>
          </p:cNvSpPr>
          <p:nvPr>
            <p:ph type="sldNum" sz="quarter" idx="11"/>
          </p:nvPr>
        </p:nvSpPr>
        <p:spPr/>
        <p:txBody>
          <a:bodyPr/>
          <a:lstStyle/>
          <a:p>
            <a:pPr>
              <a:defRPr/>
            </a:pPr>
            <a:r>
              <a:rPr lang="en-US"/>
              <a:t>19-</a:t>
            </a:r>
            <a:fld id="{CABFFDBB-F8AE-41D7-8477-13A7CC17AF3B}" type="slidenum">
              <a:rPr lang="en-US"/>
              <a:pPr>
                <a:defRPr/>
              </a:pPr>
              <a:t>120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3000" smtClean="0"/>
              <a:t>Table for Running Time Function: </a:t>
            </a:r>
            <a:br>
              <a:rPr lang="en-US" sz="3000" smtClean="0"/>
            </a:br>
            <a:r>
              <a:rPr lang="en-US" sz="3000" b="1" smtClean="0"/>
              <a:t>Display 15.31  </a:t>
            </a:r>
            <a:r>
              <a:rPr lang="en-US" sz="3000" smtClean="0"/>
              <a:t>Some Values </a:t>
            </a:r>
            <a:br>
              <a:rPr lang="en-US" sz="3000" smtClean="0"/>
            </a:br>
            <a:r>
              <a:rPr lang="en-US" sz="3000" smtClean="0"/>
              <a:t>of a Running Time Function</a:t>
            </a:r>
          </a:p>
        </p:txBody>
      </p:sp>
      <p:sp>
        <p:nvSpPr>
          <p:cNvPr id="6" name="Slide Number Placeholder 5"/>
          <p:cNvSpPr>
            <a:spLocks noGrp="1"/>
          </p:cNvSpPr>
          <p:nvPr>
            <p:ph type="sldNum" sz="quarter" idx="12"/>
          </p:nvPr>
        </p:nvSpPr>
        <p:spPr/>
        <p:txBody>
          <a:bodyPr/>
          <a:lstStyle/>
          <a:p>
            <a:pPr>
              <a:defRPr/>
            </a:pPr>
            <a:r>
              <a:rPr lang="en-US"/>
              <a:t>19-</a:t>
            </a:r>
            <a:fld id="{EF1AF2C5-7C7A-418A-BED7-DE5BCEE95743}" type="slidenum">
              <a:rPr lang="en-US"/>
              <a:pPr>
                <a:defRPr/>
              </a:pPr>
              <a:t>121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6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124075"/>
            <a:ext cx="81613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Consider Sorting Program</a:t>
            </a:r>
          </a:p>
        </p:txBody>
      </p:sp>
      <p:sp>
        <p:nvSpPr>
          <p:cNvPr id="137219" name="Rectangle 3"/>
          <p:cNvSpPr>
            <a:spLocks noGrp="1" noChangeArrowheads="1"/>
          </p:cNvSpPr>
          <p:nvPr>
            <p:ph type="body" idx="1"/>
          </p:nvPr>
        </p:nvSpPr>
        <p:spPr/>
        <p:txBody>
          <a:bodyPr/>
          <a:lstStyle/>
          <a:p>
            <a:pPr eaLnBrk="1" hangingPunct="1"/>
            <a:r>
              <a:rPr lang="en-US" smtClean="0"/>
              <a:t>Faster on smaller input set?</a:t>
            </a:r>
          </a:p>
          <a:p>
            <a:pPr lvl="1" eaLnBrk="1" hangingPunct="1"/>
            <a:r>
              <a:rPr lang="en-US" smtClean="0"/>
              <a:t>Perhaps</a:t>
            </a:r>
          </a:p>
          <a:p>
            <a:pPr lvl="1" eaLnBrk="1" hangingPunct="1"/>
            <a:r>
              <a:rPr lang="en-US" smtClean="0"/>
              <a:t>Might depend on "state" of set</a:t>
            </a:r>
          </a:p>
          <a:p>
            <a:pPr lvl="2" eaLnBrk="1" hangingPunct="1"/>
            <a:r>
              <a:rPr lang="en-US" smtClean="0"/>
              <a:t>"Mostly" sorted already?</a:t>
            </a:r>
          </a:p>
          <a:p>
            <a:pPr eaLnBrk="1" hangingPunct="1"/>
            <a:r>
              <a:rPr lang="en-US" smtClean="0"/>
              <a:t>Consider worst-case running time</a:t>
            </a:r>
          </a:p>
          <a:p>
            <a:pPr lvl="1" eaLnBrk="1" hangingPunct="1"/>
            <a:r>
              <a:rPr lang="en-US" smtClean="0"/>
              <a:t>T(N) is time taken by "hardest" list</a:t>
            </a:r>
          </a:p>
          <a:p>
            <a:pPr lvl="2" eaLnBrk="1" hangingPunct="1"/>
            <a:r>
              <a:rPr lang="en-US" smtClean="0"/>
              <a:t>List that takes longest to sort</a:t>
            </a:r>
          </a:p>
        </p:txBody>
      </p:sp>
      <p:sp>
        <p:nvSpPr>
          <p:cNvPr id="6" name="Slide Number Placeholder 5"/>
          <p:cNvSpPr>
            <a:spLocks noGrp="1"/>
          </p:cNvSpPr>
          <p:nvPr>
            <p:ph type="sldNum" sz="quarter" idx="11"/>
          </p:nvPr>
        </p:nvSpPr>
        <p:spPr/>
        <p:txBody>
          <a:bodyPr/>
          <a:lstStyle/>
          <a:p>
            <a:pPr>
              <a:defRPr/>
            </a:pPr>
            <a:r>
              <a:rPr lang="en-US"/>
              <a:t>19-</a:t>
            </a:r>
            <a:fld id="{DD34EC76-4FF7-4D86-B4E0-A2D11D2DE9FC}" type="slidenum">
              <a:rPr lang="en-US"/>
              <a:pPr>
                <a:defRPr/>
              </a:pPr>
              <a:t>122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Counting Operations</a:t>
            </a:r>
          </a:p>
        </p:txBody>
      </p:sp>
      <p:sp>
        <p:nvSpPr>
          <p:cNvPr id="138243" name="Rectangle 3"/>
          <p:cNvSpPr>
            <a:spLocks noGrp="1" noChangeArrowheads="1"/>
          </p:cNvSpPr>
          <p:nvPr>
            <p:ph type="body" idx="1"/>
          </p:nvPr>
        </p:nvSpPr>
        <p:spPr/>
        <p:txBody>
          <a:bodyPr/>
          <a:lstStyle/>
          <a:p>
            <a:pPr eaLnBrk="1" hangingPunct="1"/>
            <a:r>
              <a:rPr lang="en-US" smtClean="0"/>
              <a:t>T(N) given by formula, such as:</a:t>
            </a:r>
            <a:br>
              <a:rPr lang="en-US" smtClean="0"/>
            </a:br>
            <a:r>
              <a:rPr lang="en-US" smtClean="0"/>
              <a:t>T(N) = 5N + 5</a:t>
            </a:r>
          </a:p>
          <a:p>
            <a:pPr lvl="1" eaLnBrk="1" hangingPunct="1"/>
            <a:r>
              <a:rPr lang="en-US" smtClean="0"/>
              <a:t>"On inputs of size N program runs for</a:t>
            </a:r>
            <a:br>
              <a:rPr lang="en-US" smtClean="0"/>
            </a:br>
            <a:r>
              <a:rPr lang="en-US" smtClean="0"/>
              <a:t>5N + 5 time units"</a:t>
            </a:r>
          </a:p>
          <a:p>
            <a:pPr eaLnBrk="1" hangingPunct="1"/>
            <a:r>
              <a:rPr lang="en-US" smtClean="0"/>
              <a:t>Must be "computer-independent"</a:t>
            </a:r>
          </a:p>
          <a:p>
            <a:pPr lvl="1" eaLnBrk="1" hangingPunct="1"/>
            <a:r>
              <a:rPr lang="en-US" smtClean="0"/>
              <a:t>Doesn’t matter how "fast" computers are</a:t>
            </a:r>
          </a:p>
          <a:p>
            <a:pPr lvl="1" eaLnBrk="1" hangingPunct="1"/>
            <a:r>
              <a:rPr lang="en-US" smtClean="0"/>
              <a:t>Can’t count "time"</a:t>
            </a:r>
          </a:p>
          <a:p>
            <a:pPr lvl="1" eaLnBrk="1" hangingPunct="1"/>
            <a:r>
              <a:rPr lang="en-US" smtClean="0"/>
              <a:t>Instead count "operations"</a:t>
            </a:r>
          </a:p>
        </p:txBody>
      </p:sp>
      <p:sp>
        <p:nvSpPr>
          <p:cNvPr id="6" name="Slide Number Placeholder 5"/>
          <p:cNvSpPr>
            <a:spLocks noGrp="1"/>
          </p:cNvSpPr>
          <p:nvPr>
            <p:ph type="sldNum" sz="quarter" idx="11"/>
          </p:nvPr>
        </p:nvSpPr>
        <p:spPr/>
        <p:txBody>
          <a:bodyPr/>
          <a:lstStyle/>
          <a:p>
            <a:pPr>
              <a:defRPr/>
            </a:pPr>
            <a:r>
              <a:rPr lang="en-US"/>
              <a:t>19-</a:t>
            </a:r>
            <a:fld id="{19D8A3FB-8DDB-4DBF-8A27-653DFCE70A62}" type="slidenum">
              <a:rPr lang="en-US"/>
              <a:pPr>
                <a:defRPr/>
              </a:pPr>
              <a:t>123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Counting Operations Example</a:t>
            </a:r>
          </a:p>
        </p:txBody>
      </p:sp>
      <p:sp>
        <p:nvSpPr>
          <p:cNvPr id="139267" name="Rectangle 3"/>
          <p:cNvSpPr>
            <a:spLocks noGrp="1" noChangeArrowheads="1"/>
          </p:cNvSpPr>
          <p:nvPr>
            <p:ph type="body" idx="1"/>
          </p:nvPr>
        </p:nvSpPr>
        <p:spPr/>
        <p:txBody>
          <a:bodyPr/>
          <a:lstStyle/>
          <a:p>
            <a:pPr eaLnBrk="1" hangingPunct="1">
              <a:lnSpc>
                <a:spcPct val="90000"/>
              </a:lnSpc>
            </a:pPr>
            <a:r>
              <a:rPr lang="en-US" sz="2400" smtClean="0"/>
              <a:t>int i = 0;</a:t>
            </a:r>
            <a:br>
              <a:rPr lang="en-US" sz="2400" smtClean="0"/>
            </a:br>
            <a:r>
              <a:rPr lang="en-US" sz="2400" smtClean="0"/>
              <a:t>Boolean found = false;</a:t>
            </a:r>
            <a:br>
              <a:rPr lang="en-US" sz="2400" smtClean="0"/>
            </a:br>
            <a:r>
              <a:rPr lang="en-US" sz="2400" smtClean="0"/>
              <a:t>while (( i &lt; N) &amp;&amp; !found)</a:t>
            </a:r>
            <a:br>
              <a:rPr lang="en-US" sz="2400" smtClean="0"/>
            </a:br>
            <a:r>
              <a:rPr lang="en-US" sz="2400" smtClean="0"/>
              <a:t>	  if (a[I] == target)</a:t>
            </a:r>
            <a:br>
              <a:rPr lang="en-US" sz="2400" smtClean="0"/>
            </a:br>
            <a:r>
              <a:rPr lang="en-US" sz="2400" smtClean="0"/>
              <a:t>		found = true;</a:t>
            </a:r>
            <a:br>
              <a:rPr lang="en-US" sz="2400" smtClean="0"/>
            </a:br>
            <a:r>
              <a:rPr lang="en-US" sz="2400" smtClean="0"/>
              <a:t>	  else</a:t>
            </a:r>
            <a:br>
              <a:rPr lang="en-US" sz="2400" smtClean="0"/>
            </a:br>
            <a:r>
              <a:rPr lang="en-US" sz="2400" smtClean="0"/>
              <a:t>		i++;</a:t>
            </a:r>
          </a:p>
          <a:p>
            <a:pPr eaLnBrk="1" hangingPunct="1">
              <a:lnSpc>
                <a:spcPct val="90000"/>
              </a:lnSpc>
            </a:pPr>
            <a:r>
              <a:rPr lang="en-US" sz="2400" smtClean="0"/>
              <a:t>5 operations per loop iteration:</a:t>
            </a:r>
            <a:br>
              <a:rPr lang="en-US" sz="2400" smtClean="0"/>
            </a:br>
            <a:r>
              <a:rPr lang="en-US" sz="2400" smtClean="0"/>
              <a:t>&lt;, &amp;&amp;, !, [ ], ==, ++</a:t>
            </a:r>
          </a:p>
          <a:p>
            <a:pPr eaLnBrk="1" hangingPunct="1">
              <a:lnSpc>
                <a:spcPct val="90000"/>
              </a:lnSpc>
            </a:pPr>
            <a:r>
              <a:rPr lang="en-US" sz="2400" smtClean="0"/>
              <a:t>After N iterations, final three: &lt;, &amp;&amp;, !</a:t>
            </a:r>
          </a:p>
          <a:p>
            <a:pPr eaLnBrk="1" hangingPunct="1">
              <a:lnSpc>
                <a:spcPct val="90000"/>
              </a:lnSpc>
            </a:pPr>
            <a:r>
              <a:rPr lang="en-US" sz="2400" smtClean="0"/>
              <a:t>So: 6N+5 operations when target not found</a:t>
            </a:r>
          </a:p>
        </p:txBody>
      </p:sp>
      <p:sp>
        <p:nvSpPr>
          <p:cNvPr id="6" name="Slide Number Placeholder 5"/>
          <p:cNvSpPr>
            <a:spLocks noGrp="1"/>
          </p:cNvSpPr>
          <p:nvPr>
            <p:ph type="sldNum" sz="quarter" idx="11"/>
          </p:nvPr>
        </p:nvSpPr>
        <p:spPr/>
        <p:txBody>
          <a:bodyPr/>
          <a:lstStyle/>
          <a:p>
            <a:pPr>
              <a:defRPr/>
            </a:pPr>
            <a:r>
              <a:rPr lang="en-US"/>
              <a:t>19-</a:t>
            </a:r>
            <a:fld id="{9A476421-EEEF-4F0F-B999-CC71CEC0987D}" type="slidenum">
              <a:rPr lang="en-US"/>
              <a:pPr>
                <a:defRPr/>
              </a:pPr>
              <a:t>124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Big-O Notation</a:t>
            </a:r>
          </a:p>
        </p:txBody>
      </p:sp>
      <p:sp>
        <p:nvSpPr>
          <p:cNvPr id="140291" name="Rectangle 3"/>
          <p:cNvSpPr>
            <a:spLocks noGrp="1" noChangeArrowheads="1"/>
          </p:cNvSpPr>
          <p:nvPr>
            <p:ph type="body" idx="1"/>
          </p:nvPr>
        </p:nvSpPr>
        <p:spPr/>
        <p:txBody>
          <a:bodyPr/>
          <a:lstStyle/>
          <a:p>
            <a:pPr eaLnBrk="1" hangingPunct="1"/>
            <a:r>
              <a:rPr lang="en-US" sz="2800" smtClean="0"/>
              <a:t>Recall: 6N+5 operations in "worst-case"</a:t>
            </a:r>
          </a:p>
          <a:p>
            <a:pPr eaLnBrk="1" hangingPunct="1"/>
            <a:r>
              <a:rPr lang="en-US" sz="2800" smtClean="0"/>
              <a:t>Expressed in "Big-O" notation</a:t>
            </a:r>
          </a:p>
          <a:p>
            <a:pPr lvl="1" eaLnBrk="1" hangingPunct="1">
              <a:spcBef>
                <a:spcPct val="35000"/>
              </a:spcBef>
            </a:pPr>
            <a:r>
              <a:rPr lang="en-US" sz="2400" smtClean="0"/>
              <a:t>Some constant "c" factor where</a:t>
            </a:r>
            <a:br>
              <a:rPr lang="en-US" sz="2400" smtClean="0"/>
            </a:br>
            <a:r>
              <a:rPr lang="en-US" sz="2400" smtClean="0"/>
              <a:t>c(6N+5) is actual running time</a:t>
            </a:r>
          </a:p>
          <a:p>
            <a:pPr lvl="2" eaLnBrk="1" hangingPunct="1"/>
            <a:r>
              <a:rPr lang="en-US" sz="2000" smtClean="0"/>
              <a:t>c different on different systems</a:t>
            </a:r>
          </a:p>
          <a:p>
            <a:pPr lvl="1" eaLnBrk="1" hangingPunct="1">
              <a:lnSpc>
                <a:spcPct val="90000"/>
              </a:lnSpc>
              <a:spcBef>
                <a:spcPct val="35000"/>
              </a:spcBef>
            </a:pPr>
            <a:r>
              <a:rPr lang="en-US" sz="2400" smtClean="0"/>
              <a:t>We say code runs in time O(6N+5)</a:t>
            </a:r>
          </a:p>
          <a:p>
            <a:pPr lvl="1" eaLnBrk="1" hangingPunct="1">
              <a:lnSpc>
                <a:spcPct val="90000"/>
              </a:lnSpc>
              <a:spcBef>
                <a:spcPct val="35000"/>
              </a:spcBef>
            </a:pPr>
            <a:r>
              <a:rPr lang="en-US" sz="2400" smtClean="0"/>
              <a:t>But typically only consider "highest term"</a:t>
            </a:r>
          </a:p>
          <a:p>
            <a:pPr lvl="2" eaLnBrk="1" hangingPunct="1"/>
            <a:r>
              <a:rPr lang="en-US" sz="2000" smtClean="0"/>
              <a:t>Term with highest exponent</a:t>
            </a:r>
          </a:p>
          <a:p>
            <a:pPr lvl="1" eaLnBrk="1" hangingPunct="1">
              <a:spcBef>
                <a:spcPct val="35000"/>
              </a:spcBef>
            </a:pPr>
            <a:r>
              <a:rPr lang="en-US" sz="2400" smtClean="0"/>
              <a:t>O(N) here</a:t>
            </a:r>
          </a:p>
        </p:txBody>
      </p:sp>
      <p:sp>
        <p:nvSpPr>
          <p:cNvPr id="6" name="Slide Number Placeholder 5"/>
          <p:cNvSpPr>
            <a:spLocks noGrp="1"/>
          </p:cNvSpPr>
          <p:nvPr>
            <p:ph type="sldNum" sz="quarter" idx="11"/>
          </p:nvPr>
        </p:nvSpPr>
        <p:spPr/>
        <p:txBody>
          <a:bodyPr/>
          <a:lstStyle/>
          <a:p>
            <a:pPr>
              <a:defRPr/>
            </a:pPr>
            <a:r>
              <a:rPr lang="en-US"/>
              <a:t>19-</a:t>
            </a:r>
            <a:fld id="{104DEA89-DD7A-474F-B420-78F416CAC4F0}" type="slidenum">
              <a:rPr lang="en-US"/>
              <a:pPr>
                <a:defRPr/>
              </a:pPr>
              <a:t>125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Big-O Terminology</a:t>
            </a:r>
          </a:p>
        </p:txBody>
      </p:sp>
      <p:sp>
        <p:nvSpPr>
          <p:cNvPr id="141315" name="Rectangle 3"/>
          <p:cNvSpPr>
            <a:spLocks noGrp="1" noChangeArrowheads="1"/>
          </p:cNvSpPr>
          <p:nvPr>
            <p:ph type="body" idx="1"/>
          </p:nvPr>
        </p:nvSpPr>
        <p:spPr/>
        <p:txBody>
          <a:bodyPr/>
          <a:lstStyle/>
          <a:p>
            <a:pPr eaLnBrk="1" hangingPunct="1">
              <a:lnSpc>
                <a:spcPct val="90000"/>
              </a:lnSpc>
            </a:pPr>
            <a:r>
              <a:rPr lang="en-US" smtClean="0"/>
              <a:t>Linear running time:</a:t>
            </a:r>
          </a:p>
          <a:p>
            <a:pPr lvl="1" eaLnBrk="1" hangingPunct="1">
              <a:lnSpc>
                <a:spcPct val="90000"/>
              </a:lnSpc>
            </a:pPr>
            <a:r>
              <a:rPr lang="en-US" smtClean="0"/>
              <a:t>O(N)—directly proportional to input size N</a:t>
            </a:r>
          </a:p>
          <a:p>
            <a:pPr eaLnBrk="1" hangingPunct="1">
              <a:lnSpc>
                <a:spcPct val="90000"/>
              </a:lnSpc>
            </a:pPr>
            <a:r>
              <a:rPr lang="en-US" smtClean="0"/>
              <a:t>Quadratic running time:</a:t>
            </a:r>
          </a:p>
          <a:p>
            <a:pPr lvl="1" eaLnBrk="1" hangingPunct="1">
              <a:lnSpc>
                <a:spcPct val="90000"/>
              </a:lnSpc>
            </a:pPr>
            <a:r>
              <a:rPr lang="en-US" smtClean="0"/>
              <a:t>O(N</a:t>
            </a:r>
            <a:r>
              <a:rPr lang="en-US" baseline="30000" smtClean="0"/>
              <a:t>2</a:t>
            </a:r>
            <a:r>
              <a:rPr lang="en-US" smtClean="0"/>
              <a:t>) </a:t>
            </a:r>
          </a:p>
          <a:p>
            <a:pPr eaLnBrk="1" hangingPunct="1">
              <a:lnSpc>
                <a:spcPct val="90000"/>
              </a:lnSpc>
            </a:pPr>
            <a:r>
              <a:rPr lang="en-US" smtClean="0"/>
              <a:t>Logarithmic running time:</a:t>
            </a:r>
          </a:p>
          <a:p>
            <a:pPr lvl="1" eaLnBrk="1" hangingPunct="1">
              <a:lnSpc>
                <a:spcPct val="90000"/>
              </a:lnSpc>
            </a:pPr>
            <a:r>
              <a:rPr lang="en-US" smtClean="0"/>
              <a:t>O(log N)</a:t>
            </a:r>
          </a:p>
          <a:p>
            <a:pPr lvl="2" eaLnBrk="1" hangingPunct="1">
              <a:lnSpc>
                <a:spcPct val="90000"/>
              </a:lnSpc>
            </a:pPr>
            <a:r>
              <a:rPr lang="en-US" smtClean="0"/>
              <a:t>Typically "log base 2"</a:t>
            </a:r>
          </a:p>
          <a:p>
            <a:pPr lvl="2" eaLnBrk="1" hangingPunct="1">
              <a:lnSpc>
                <a:spcPct val="90000"/>
              </a:lnSpc>
            </a:pPr>
            <a:r>
              <a:rPr lang="en-US" smtClean="0"/>
              <a:t>Very fast algorithms!</a:t>
            </a:r>
          </a:p>
        </p:txBody>
      </p:sp>
      <p:sp>
        <p:nvSpPr>
          <p:cNvPr id="6" name="Slide Number Placeholder 5"/>
          <p:cNvSpPr>
            <a:spLocks noGrp="1"/>
          </p:cNvSpPr>
          <p:nvPr>
            <p:ph type="sldNum" sz="quarter" idx="11"/>
          </p:nvPr>
        </p:nvSpPr>
        <p:spPr/>
        <p:txBody>
          <a:bodyPr/>
          <a:lstStyle/>
          <a:p>
            <a:pPr>
              <a:defRPr/>
            </a:pPr>
            <a:r>
              <a:rPr lang="en-US"/>
              <a:t>19-</a:t>
            </a:r>
            <a:fld id="{D9D2B1F4-5A14-4145-9C7B-F5B5F8BE3526}" type="slidenum">
              <a:rPr lang="en-US"/>
              <a:pPr>
                <a:defRPr/>
              </a:pPr>
              <a:t>126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600" b="1" smtClean="0"/>
              <a:t>Display 15.32  </a:t>
            </a:r>
            <a:br>
              <a:rPr lang="en-US" sz="3600" b="1" smtClean="0"/>
            </a:br>
            <a:r>
              <a:rPr lang="en-US" sz="3600" smtClean="0"/>
              <a:t>Comparison of Running Times</a:t>
            </a:r>
          </a:p>
        </p:txBody>
      </p:sp>
      <p:sp>
        <p:nvSpPr>
          <p:cNvPr id="6" name="Slide Number Placeholder 5"/>
          <p:cNvSpPr>
            <a:spLocks noGrp="1"/>
          </p:cNvSpPr>
          <p:nvPr>
            <p:ph type="sldNum" sz="quarter" idx="12"/>
          </p:nvPr>
        </p:nvSpPr>
        <p:spPr/>
        <p:txBody>
          <a:bodyPr/>
          <a:lstStyle/>
          <a:p>
            <a:pPr>
              <a:defRPr/>
            </a:pPr>
            <a:r>
              <a:rPr lang="en-US"/>
              <a:t>19-</a:t>
            </a:r>
            <a:fld id="{139C3739-FCA7-4EEC-BE3D-E91DB7DD87BB}" type="slidenum">
              <a:rPr lang="en-US"/>
              <a:pPr>
                <a:defRPr/>
              </a:pPr>
              <a:t>127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42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6959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4"/>
          <p:cNvSpPr>
            <a:spLocks noGrp="1"/>
          </p:cNvSpPr>
          <p:nvPr>
            <p:ph type="title"/>
          </p:nvPr>
        </p:nvSpPr>
        <p:spPr/>
        <p:txBody>
          <a:bodyPr/>
          <a:lstStyle/>
          <a:p>
            <a:pPr eaLnBrk="1" hangingPunct="1"/>
            <a:r>
              <a:rPr lang="en-US" smtClean="0"/>
              <a:t>Efficiency of Linked Lists</a:t>
            </a:r>
          </a:p>
        </p:txBody>
      </p:sp>
      <p:sp>
        <p:nvSpPr>
          <p:cNvPr id="143363" name="Content Placeholder 5"/>
          <p:cNvSpPr>
            <a:spLocks noGrp="1"/>
          </p:cNvSpPr>
          <p:nvPr>
            <p:ph idx="1"/>
          </p:nvPr>
        </p:nvSpPr>
        <p:spPr/>
        <p:txBody>
          <a:bodyPr/>
          <a:lstStyle/>
          <a:p>
            <a:pPr eaLnBrk="1" hangingPunct="1"/>
            <a:r>
              <a:rPr lang="en-US" smtClean="0"/>
              <a:t>Find method for linked list</a:t>
            </a:r>
          </a:p>
          <a:p>
            <a:pPr lvl="1" eaLnBrk="1" hangingPunct="1"/>
            <a:r>
              <a:rPr lang="en-US" smtClean="0"/>
              <a:t>May have to search entire list</a:t>
            </a:r>
          </a:p>
          <a:p>
            <a:pPr lvl="1" eaLnBrk="1" hangingPunct="1"/>
            <a:r>
              <a:rPr lang="en-US" smtClean="0"/>
              <a:t>On average would expect to search half of the list, or n/2</a:t>
            </a:r>
          </a:p>
          <a:p>
            <a:pPr lvl="1" eaLnBrk="1" hangingPunct="1"/>
            <a:r>
              <a:rPr lang="en-US" smtClean="0"/>
              <a:t>In big-O notation, this is O(n)</a:t>
            </a:r>
          </a:p>
          <a:p>
            <a:pPr eaLnBrk="1" hangingPunct="1"/>
            <a:r>
              <a:rPr lang="en-US" smtClean="0"/>
              <a:t>Adding to a linked list</a:t>
            </a:r>
          </a:p>
          <a:p>
            <a:pPr lvl="1" eaLnBrk="1" hangingPunct="1"/>
            <a:r>
              <a:rPr lang="en-US" smtClean="0"/>
              <a:t>When adding to the start we only reassign some references</a:t>
            </a:r>
          </a:p>
          <a:p>
            <a:pPr lvl="1" eaLnBrk="1" hangingPunct="1"/>
            <a:r>
              <a:rPr lang="en-US" smtClean="0"/>
              <a:t>Constant time or O(1)</a:t>
            </a:r>
          </a:p>
        </p:txBody>
      </p:sp>
      <p:sp>
        <p:nvSpPr>
          <p:cNvPr id="4" name="Slide Number Placeholder 3"/>
          <p:cNvSpPr>
            <a:spLocks noGrp="1"/>
          </p:cNvSpPr>
          <p:nvPr>
            <p:ph type="sldNum" sz="quarter" idx="11"/>
          </p:nvPr>
        </p:nvSpPr>
        <p:spPr/>
        <p:txBody>
          <a:bodyPr/>
          <a:lstStyle/>
          <a:p>
            <a:pPr>
              <a:defRPr/>
            </a:pPr>
            <a:r>
              <a:rPr lang="en-US" smtClean="0"/>
              <a:t>15-</a:t>
            </a:r>
            <a:fld id="{C5AB0818-4507-4196-A06C-4C16CFE09DD1}" type="slidenum">
              <a:rPr lang="en-US" smtClean="0"/>
              <a:pPr>
                <a:defRPr/>
              </a:pPr>
              <a:t>128</a:t>
            </a:fld>
            <a:endParaRPr lang="en-US"/>
          </a:p>
        </p:txBody>
      </p:sp>
      <p:sp>
        <p:nvSpPr>
          <p:cNvPr id="3" name="Footer Placeholder 2"/>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smtClean="0"/>
              <a:t>Hash Tables</a:t>
            </a:r>
          </a:p>
        </p:txBody>
      </p:sp>
      <p:sp>
        <p:nvSpPr>
          <p:cNvPr id="144387" name="Content Placeholder 4"/>
          <p:cNvSpPr>
            <a:spLocks noGrp="1"/>
          </p:cNvSpPr>
          <p:nvPr>
            <p:ph idx="1"/>
          </p:nvPr>
        </p:nvSpPr>
        <p:spPr/>
        <p:txBody>
          <a:bodyPr/>
          <a:lstStyle/>
          <a:p>
            <a:pPr eaLnBrk="1" hangingPunct="1"/>
            <a:r>
              <a:rPr lang="en-US" smtClean="0"/>
              <a:t>A hash table or hash map is a data structure that efficiently stores and retrieves data from memory</a:t>
            </a:r>
          </a:p>
          <a:p>
            <a:pPr eaLnBrk="1" hangingPunct="1"/>
            <a:r>
              <a:rPr lang="en-US" smtClean="0"/>
              <a:t>Here we discuss a hash table that uses an array in combination with singly linked lists</a:t>
            </a:r>
          </a:p>
          <a:p>
            <a:pPr eaLnBrk="1" hangingPunct="1"/>
            <a:r>
              <a:rPr lang="en-US" smtClean="0"/>
              <a:t>Uses a hash function</a:t>
            </a:r>
          </a:p>
          <a:p>
            <a:pPr lvl="1" eaLnBrk="1" hangingPunct="1"/>
            <a:r>
              <a:rPr lang="en-US" smtClean="0"/>
              <a:t>Maps an object to a key</a:t>
            </a:r>
          </a:p>
          <a:p>
            <a:pPr lvl="1" eaLnBrk="1" hangingPunct="1"/>
            <a:r>
              <a:rPr lang="en-US" smtClean="0"/>
              <a:t>In our example, a string to an integer</a:t>
            </a:r>
          </a:p>
        </p:txBody>
      </p:sp>
      <p:sp>
        <p:nvSpPr>
          <p:cNvPr id="4" name="Slide Number Placeholder 3"/>
          <p:cNvSpPr>
            <a:spLocks noGrp="1"/>
          </p:cNvSpPr>
          <p:nvPr>
            <p:ph type="sldNum" sz="quarter" idx="11"/>
          </p:nvPr>
        </p:nvSpPr>
        <p:spPr/>
        <p:txBody>
          <a:bodyPr/>
          <a:lstStyle/>
          <a:p>
            <a:pPr>
              <a:defRPr/>
            </a:pPr>
            <a:r>
              <a:rPr lang="en-US" smtClean="0"/>
              <a:t>17-</a:t>
            </a:r>
            <a:fld id="{4748BEE6-E5A2-4D46-A8D9-F5CA5857B125}" type="slidenum">
              <a:rPr lang="en-US" smtClean="0"/>
              <a:pPr>
                <a:defRPr/>
              </a:pPr>
              <a:t>129</a:t>
            </a:fld>
            <a:endParaRPr lang="en-US"/>
          </a:p>
        </p:txBody>
      </p:sp>
      <p:sp>
        <p:nvSpPr>
          <p:cNvPr id="3" name="Footer Placeholder 2"/>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smtClean="0"/>
              <a:t>A Linked List Class (Part 2 of 6)</a:t>
            </a:r>
          </a:p>
        </p:txBody>
      </p:sp>
      <p:pic>
        <p:nvPicPr>
          <p:cNvPr id="25603" name="Picture 3" descr="C:\WINDOWS\Desktop\Oh_type\savitch_gif\c15_rev\savitch_c15d03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CE609C3-A2C0-44E1-80BB-242E94523731}"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smtClean="0"/>
              <a:t>Simple Hash Function for Strings</a:t>
            </a:r>
          </a:p>
        </p:txBody>
      </p:sp>
      <p:sp>
        <p:nvSpPr>
          <p:cNvPr id="145411" name="Content Placeholder 2"/>
          <p:cNvSpPr>
            <a:spLocks noGrp="1"/>
          </p:cNvSpPr>
          <p:nvPr>
            <p:ph idx="1"/>
          </p:nvPr>
        </p:nvSpPr>
        <p:spPr>
          <a:xfrm>
            <a:off x="457200" y="1493838"/>
            <a:ext cx="8229600" cy="4525962"/>
          </a:xfrm>
        </p:spPr>
        <p:txBody>
          <a:bodyPr/>
          <a:lstStyle/>
          <a:p>
            <a:pPr eaLnBrk="1" hangingPunct="1"/>
            <a:r>
              <a:rPr lang="en-US" dirty="0" smtClean="0"/>
              <a:t>Sum the ASCII value of every character in the string and then compute the modulus of the sum using the size of the fixed array.  </a:t>
            </a:r>
          </a:p>
          <a:p>
            <a:pPr eaLnBrk="1" hangingPunct="1"/>
            <a:endParaRPr lang="en-US" dirty="0" smtClean="0"/>
          </a:p>
        </p:txBody>
      </p:sp>
      <p:sp>
        <p:nvSpPr>
          <p:cNvPr id="4" name="Slide Number Placeholder 3"/>
          <p:cNvSpPr>
            <a:spLocks noGrp="1"/>
          </p:cNvSpPr>
          <p:nvPr>
            <p:ph type="sldNum" sz="quarter" idx="11"/>
          </p:nvPr>
        </p:nvSpPr>
        <p:spPr>
          <a:xfrm>
            <a:off x="6553200" y="6400800"/>
            <a:ext cx="2133600" cy="365125"/>
          </a:xfrm>
        </p:spPr>
        <p:txBody>
          <a:bodyPr/>
          <a:lstStyle/>
          <a:p>
            <a:pPr>
              <a:defRPr/>
            </a:pPr>
            <a:r>
              <a:rPr lang="en-US" smtClean="0"/>
              <a:t>17-</a:t>
            </a:r>
            <a:fld id="{AAEC2379-F220-4523-8F96-73204B1AAB1C}" type="slidenum">
              <a:rPr lang="en-US" smtClean="0"/>
              <a:pPr>
                <a:defRPr/>
              </a:pPr>
              <a:t>130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45414" name="TextBox 5"/>
          <p:cNvSpPr txBox="1">
            <a:spLocks noChangeArrowheads="1"/>
          </p:cNvSpPr>
          <p:nvPr/>
        </p:nvSpPr>
        <p:spPr bwMode="auto">
          <a:xfrm>
            <a:off x="1600200" y="3278188"/>
            <a:ext cx="6019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Courier New" pitchFamily="49" charset="0"/>
                <a:cs typeface="Courier New" pitchFamily="49" charset="0"/>
              </a:rPr>
              <a:t>private int </a:t>
            </a:r>
            <a:r>
              <a:rPr lang="en-US" sz="1600" b="1" dirty="0" err="1">
                <a:latin typeface="Courier New" pitchFamily="49" charset="0"/>
                <a:cs typeface="Courier New" pitchFamily="49" charset="0"/>
              </a:rPr>
              <a:t>computeHash</a:t>
            </a:r>
            <a:r>
              <a:rPr lang="en-US" sz="1600" b="1" dirty="0">
                <a:latin typeface="Courier New" pitchFamily="49" charset="0"/>
                <a:cs typeface="Courier New" pitchFamily="49" charset="0"/>
              </a:rPr>
              <a:t>(String s)</a:t>
            </a:r>
          </a:p>
          <a:p>
            <a:pPr eaLnBrk="1" hangingPunct="1"/>
            <a:r>
              <a:rPr lang="en-US" sz="1600" b="1" dirty="0">
                <a:latin typeface="Courier New" pitchFamily="49" charset="0"/>
                <a:cs typeface="Courier New" pitchFamily="49" charset="0"/>
              </a:rPr>
              <a:t>{</a:t>
            </a:r>
          </a:p>
          <a:p>
            <a:pPr eaLnBrk="1" hangingPunct="1"/>
            <a:r>
              <a:rPr lang="en-US" sz="1600" b="1" dirty="0">
                <a:latin typeface="Courier New" pitchFamily="49" charset="0"/>
                <a:cs typeface="Courier New" pitchFamily="49" charset="0"/>
              </a:rPr>
              <a:t>  int hash = 0;</a:t>
            </a:r>
          </a:p>
          <a:p>
            <a:pPr eaLnBrk="1" hangingPunct="1"/>
            <a:r>
              <a:rPr lang="en-US" sz="1600" b="1" dirty="0">
                <a:latin typeface="Courier New" pitchFamily="49" charset="0"/>
                <a:cs typeface="Courier New" pitchFamily="49" charset="0"/>
              </a:rPr>
              <a:t>  for (int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0;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&lt; </a:t>
            </a:r>
            <a:r>
              <a:rPr lang="en-US" sz="1600" b="1" dirty="0" err="1">
                <a:latin typeface="Courier New" pitchFamily="49" charset="0"/>
                <a:cs typeface="Courier New" pitchFamily="49" charset="0"/>
              </a:rPr>
              <a:t>s.length</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p>
          <a:p>
            <a:pPr eaLnBrk="1" hangingPunct="1"/>
            <a:r>
              <a:rPr lang="en-US" sz="1600" b="1" dirty="0">
                <a:latin typeface="Courier New" pitchFamily="49" charset="0"/>
                <a:cs typeface="Courier New" pitchFamily="49" charset="0"/>
              </a:rPr>
              <a:t>  {</a:t>
            </a:r>
          </a:p>
          <a:p>
            <a:pPr eaLnBrk="1" hangingPunct="1"/>
            <a:r>
              <a:rPr lang="en-US" sz="1600" b="1" dirty="0">
                <a:latin typeface="Courier New" pitchFamily="49" charset="0"/>
                <a:cs typeface="Courier New" pitchFamily="49" charset="0"/>
              </a:rPr>
              <a:t>    hash += </a:t>
            </a:r>
            <a:r>
              <a:rPr lang="en-US" sz="1600" b="1" dirty="0" err="1">
                <a:latin typeface="Courier New" pitchFamily="49" charset="0"/>
                <a:cs typeface="Courier New" pitchFamily="49" charset="0"/>
              </a:rPr>
              <a:t>s.charAt</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a:t>
            </a:r>
          </a:p>
          <a:p>
            <a:pPr eaLnBrk="1" hangingPunct="1"/>
            <a:r>
              <a:rPr lang="en-US" sz="1600" b="1" dirty="0">
                <a:latin typeface="Courier New" pitchFamily="49" charset="0"/>
                <a:cs typeface="Courier New" pitchFamily="49" charset="0"/>
              </a:rPr>
              <a:t>  }</a:t>
            </a:r>
          </a:p>
          <a:p>
            <a:pPr eaLnBrk="1" hangingPunct="1"/>
            <a:r>
              <a:rPr lang="en-US" sz="1600" b="1" dirty="0">
                <a:latin typeface="Courier New" pitchFamily="49" charset="0"/>
                <a:cs typeface="Courier New" pitchFamily="49" charset="0"/>
              </a:rPr>
              <a:t>  return hash % SIZE;	// SIZE = 10 in example</a:t>
            </a:r>
          </a:p>
          <a:p>
            <a:pPr eaLnBrk="1" hangingPunct="1"/>
            <a:r>
              <a:rPr lang="en-US" sz="1600" b="1" dirty="0">
                <a:latin typeface="Courier New" pitchFamily="49" charset="0"/>
                <a:cs typeface="Courier New" pitchFamily="49" charset="0"/>
              </a:rPr>
              <a:t>}</a:t>
            </a:r>
          </a:p>
          <a:p>
            <a:pPr eaLnBrk="1" hangingPunct="1"/>
            <a:endParaRPr lang="en-US" sz="1600" b="1" dirty="0">
              <a:latin typeface="Courier New" pitchFamily="49" charset="0"/>
              <a:cs typeface="Courier New" pitchFamily="49" charset="0"/>
            </a:endParaRPr>
          </a:p>
          <a:p>
            <a:pPr eaLnBrk="1" hangingPunct="1"/>
            <a:r>
              <a:rPr lang="en-US" sz="1600" b="1" dirty="0">
                <a:latin typeface="Courier New" pitchFamily="49" charset="0"/>
                <a:cs typeface="Courier New" pitchFamily="49" charset="0"/>
              </a:rPr>
              <a:t>Example:  “dog” = ASCII 100, 111, 103</a:t>
            </a:r>
          </a:p>
          <a:p>
            <a:pPr eaLnBrk="1" hangingPunct="1"/>
            <a:r>
              <a:rPr lang="en-US" sz="1600" b="1" dirty="0">
                <a:latin typeface="Courier New" pitchFamily="49" charset="0"/>
                <a:cs typeface="Courier New" pitchFamily="49" charset="0"/>
              </a:rPr>
              <a:t>Hash = (100 + 111 + 103) % 10      =  4</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smtClean="0"/>
              <a:t>Hash Table Idea</a:t>
            </a:r>
          </a:p>
        </p:txBody>
      </p:sp>
      <p:sp>
        <p:nvSpPr>
          <p:cNvPr id="146435" name="Content Placeholder 2"/>
          <p:cNvSpPr>
            <a:spLocks noGrp="1"/>
          </p:cNvSpPr>
          <p:nvPr>
            <p:ph idx="1"/>
          </p:nvPr>
        </p:nvSpPr>
        <p:spPr>
          <a:xfrm>
            <a:off x="381000" y="1341438"/>
            <a:ext cx="8229600" cy="4525962"/>
          </a:xfrm>
        </p:spPr>
        <p:txBody>
          <a:bodyPr/>
          <a:lstStyle/>
          <a:p>
            <a:pPr eaLnBrk="1" hangingPunct="1"/>
            <a:r>
              <a:rPr lang="en-US" smtClean="0"/>
              <a:t>Storage</a:t>
            </a:r>
          </a:p>
          <a:p>
            <a:pPr lvl="1" eaLnBrk="1" hangingPunct="1"/>
            <a:r>
              <a:rPr lang="en-US" smtClean="0"/>
              <a:t>Make an array of fixed size, say 10</a:t>
            </a:r>
          </a:p>
          <a:p>
            <a:pPr lvl="1" eaLnBrk="1" hangingPunct="1"/>
            <a:r>
              <a:rPr lang="en-US" smtClean="0"/>
              <a:t>In each array element store a linked list</a:t>
            </a:r>
          </a:p>
          <a:p>
            <a:pPr lvl="1" eaLnBrk="1" hangingPunct="1"/>
            <a:r>
              <a:rPr lang="en-US" smtClean="0"/>
              <a:t>To add an item, map (i.e. hash) it to one of the 10 array elements, then add it to the linked list at that location</a:t>
            </a:r>
          </a:p>
          <a:p>
            <a:pPr eaLnBrk="1" hangingPunct="1"/>
            <a:r>
              <a:rPr lang="en-US" smtClean="0"/>
              <a:t>Retrieval</a:t>
            </a:r>
          </a:p>
          <a:p>
            <a:pPr lvl="1" eaLnBrk="1" hangingPunct="1"/>
            <a:r>
              <a:rPr lang="en-US" smtClean="0"/>
              <a:t>To look up an item, determine its hash code then search the linked list at the corresponding array slot for the item</a:t>
            </a:r>
          </a:p>
        </p:txBody>
      </p:sp>
      <p:sp>
        <p:nvSpPr>
          <p:cNvPr id="4" name="Slide Number Placeholder 3"/>
          <p:cNvSpPr>
            <a:spLocks noGrp="1"/>
          </p:cNvSpPr>
          <p:nvPr>
            <p:ph type="sldNum" sz="quarter" idx="11"/>
          </p:nvPr>
        </p:nvSpPr>
        <p:spPr/>
        <p:txBody>
          <a:bodyPr/>
          <a:lstStyle/>
          <a:p>
            <a:pPr>
              <a:defRPr/>
            </a:pPr>
            <a:r>
              <a:rPr lang="en-US" smtClean="0"/>
              <a:t>17-</a:t>
            </a:r>
            <a:fld id="{57FC0B05-9EFE-4196-BC6B-C069B7C35D63}" type="slidenum">
              <a:rPr lang="en-US" smtClean="0"/>
              <a:pPr>
                <a:defRPr/>
              </a:pPr>
              <a:t>131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smtClean="0"/>
              <a:t>Constructing a Hash Table (1 of 2)</a:t>
            </a:r>
          </a:p>
        </p:txBody>
      </p:sp>
      <p:sp>
        <p:nvSpPr>
          <p:cNvPr id="4" name="Slide Number Placeholder 3"/>
          <p:cNvSpPr>
            <a:spLocks noGrp="1"/>
          </p:cNvSpPr>
          <p:nvPr>
            <p:ph type="sldNum" sz="quarter" idx="11"/>
          </p:nvPr>
        </p:nvSpPr>
        <p:spPr/>
        <p:txBody>
          <a:bodyPr/>
          <a:lstStyle/>
          <a:p>
            <a:pPr>
              <a:defRPr/>
            </a:pPr>
            <a:r>
              <a:rPr lang="en-US" smtClean="0"/>
              <a:t>15-</a:t>
            </a:r>
            <a:fld id="{609A5B2B-4EAE-4ECB-B3C0-206B2FA1D10A}" type="slidenum">
              <a:rPr lang="en-US" smtClean="0"/>
              <a:pPr>
                <a:defRPr/>
              </a:pPr>
              <a:t>132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4746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828800"/>
            <a:ext cx="7681913" cy="3548063"/>
          </a:xfr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smtClean="0"/>
              <a:t>Constructing a Hash Table (2 of 2)</a:t>
            </a:r>
          </a:p>
        </p:txBody>
      </p:sp>
      <p:sp>
        <p:nvSpPr>
          <p:cNvPr id="4" name="Slide Number Placeholder 3"/>
          <p:cNvSpPr>
            <a:spLocks noGrp="1"/>
          </p:cNvSpPr>
          <p:nvPr>
            <p:ph type="sldNum" sz="quarter" idx="11"/>
          </p:nvPr>
        </p:nvSpPr>
        <p:spPr/>
        <p:txBody>
          <a:bodyPr/>
          <a:lstStyle/>
          <a:p>
            <a:pPr>
              <a:defRPr/>
            </a:pPr>
            <a:r>
              <a:rPr lang="en-US" smtClean="0"/>
              <a:t>15-</a:t>
            </a:r>
            <a:fld id="{8C4A5C63-828D-450B-8594-361838A6C688}" type="slidenum">
              <a:rPr lang="en-US" smtClean="0"/>
              <a:pPr>
                <a:defRPr/>
              </a:pPr>
              <a:t>133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4848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600200"/>
            <a:ext cx="7718425" cy="4038600"/>
          </a:xfr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smtClean="0"/>
              <a:t>A Hash Table Class (1 of 3)</a:t>
            </a:r>
          </a:p>
        </p:txBody>
      </p:sp>
      <p:sp>
        <p:nvSpPr>
          <p:cNvPr id="4" name="Slide Number Placeholder 3"/>
          <p:cNvSpPr>
            <a:spLocks noGrp="1"/>
          </p:cNvSpPr>
          <p:nvPr>
            <p:ph type="sldNum" sz="quarter" idx="11"/>
          </p:nvPr>
        </p:nvSpPr>
        <p:spPr/>
        <p:txBody>
          <a:bodyPr/>
          <a:lstStyle/>
          <a:p>
            <a:pPr>
              <a:defRPr/>
            </a:pPr>
            <a:r>
              <a:rPr lang="en-US" smtClean="0"/>
              <a:t>15-</a:t>
            </a:r>
            <a:fld id="{1AFC2635-0661-45E2-838B-1D97A35E0659}" type="slidenum">
              <a:rPr lang="en-US" smtClean="0"/>
              <a:pPr>
                <a:defRPr/>
              </a:pPr>
              <a:t>134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49509" name="TextBox 5"/>
          <p:cNvSpPr txBox="1">
            <a:spLocks noChangeArrowheads="1"/>
          </p:cNvSpPr>
          <p:nvPr/>
        </p:nvSpPr>
        <p:spPr bwMode="auto">
          <a:xfrm>
            <a:off x="282575" y="1295400"/>
            <a:ext cx="7862888"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public class HashTable</a:t>
            </a:r>
          </a:p>
          <a:p>
            <a:pPr eaLnBrk="1" hangingPunct="1"/>
            <a:r>
              <a:rPr lang="en-US" sz="1400" b="1">
                <a:latin typeface="Courier New" pitchFamily="49" charset="0"/>
                <a:cs typeface="Courier New" pitchFamily="49" charset="0"/>
              </a:rPr>
              <a:t>2	{</a:t>
            </a:r>
          </a:p>
          <a:p>
            <a:pPr eaLnBrk="1" hangingPunct="1"/>
            <a:r>
              <a:rPr lang="en-US" sz="1400" b="1">
                <a:latin typeface="Courier New" pitchFamily="49" charset="0"/>
                <a:cs typeface="Courier New" pitchFamily="49" charset="0"/>
              </a:rPr>
              <a:t>3		// Uses the generic LinkedList2 class from Display 15.7</a:t>
            </a:r>
          </a:p>
          <a:p>
            <a:pPr eaLnBrk="1" hangingPunct="1"/>
            <a:r>
              <a:rPr lang="en-US" sz="1400" b="1">
                <a:latin typeface="Courier New" pitchFamily="49" charset="0"/>
                <a:cs typeface="Courier New" pitchFamily="49" charset="0"/>
              </a:rPr>
              <a:t>4		private LinkedList2[] hashArray;</a:t>
            </a:r>
          </a:p>
          <a:p>
            <a:pPr eaLnBrk="1" hangingPunct="1"/>
            <a:r>
              <a:rPr lang="en-US" sz="1400" b="1">
                <a:latin typeface="Courier New" pitchFamily="49" charset="0"/>
                <a:cs typeface="Courier New" pitchFamily="49" charset="0"/>
              </a:rPr>
              <a:t>5		private static final int SIZE = 10;</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6		public HashTable()</a:t>
            </a:r>
          </a:p>
          <a:p>
            <a:pPr eaLnBrk="1" hangingPunct="1"/>
            <a:r>
              <a:rPr lang="en-US" sz="1400" b="1">
                <a:latin typeface="Courier New" pitchFamily="49" charset="0"/>
                <a:cs typeface="Courier New" pitchFamily="49" charset="0"/>
              </a:rPr>
              <a:t>7		{</a:t>
            </a:r>
          </a:p>
          <a:p>
            <a:pPr eaLnBrk="1" hangingPunct="1"/>
            <a:r>
              <a:rPr lang="en-US" sz="1400" b="1">
                <a:latin typeface="Courier New" pitchFamily="49" charset="0"/>
                <a:cs typeface="Courier New" pitchFamily="49" charset="0"/>
              </a:rPr>
              <a:t>8			hashArray = new LinkedList2[SIZE];</a:t>
            </a:r>
          </a:p>
          <a:p>
            <a:pPr eaLnBrk="1" hangingPunct="1"/>
            <a:r>
              <a:rPr lang="en-US" sz="1400" b="1">
                <a:latin typeface="Courier New" pitchFamily="49" charset="0"/>
                <a:cs typeface="Courier New" pitchFamily="49" charset="0"/>
              </a:rPr>
              <a:t>9			for (int i=0; i &lt; SIZE; i++)</a:t>
            </a:r>
          </a:p>
          <a:p>
            <a:pPr eaLnBrk="1" hangingPunct="1"/>
            <a:r>
              <a:rPr lang="en-US" sz="1400" b="1">
                <a:latin typeface="Courier New" pitchFamily="49" charset="0"/>
                <a:cs typeface="Courier New" pitchFamily="49" charset="0"/>
              </a:rPr>
              <a:t>10				hashArray[i] = new LinkedList2();</a:t>
            </a:r>
          </a:p>
          <a:p>
            <a:pPr eaLnBrk="1" hangingPunct="1"/>
            <a:r>
              <a:rPr lang="en-US" sz="1400" b="1">
                <a:latin typeface="Courier New" pitchFamily="49" charset="0"/>
                <a:cs typeface="Courier New" pitchFamily="49" charset="0"/>
              </a:rPr>
              <a:t>11		}</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12		private int computeHash(String s)</a:t>
            </a:r>
          </a:p>
          <a:p>
            <a:pPr eaLnBrk="1" hangingPunct="1"/>
            <a:r>
              <a:rPr lang="en-US" sz="1400" b="1">
                <a:latin typeface="Courier New" pitchFamily="49" charset="0"/>
                <a:cs typeface="Courier New" pitchFamily="49" charset="0"/>
              </a:rPr>
              <a:t>13		{</a:t>
            </a:r>
          </a:p>
          <a:p>
            <a:pPr eaLnBrk="1" hangingPunct="1"/>
            <a:r>
              <a:rPr lang="en-US" sz="1400" b="1">
                <a:latin typeface="Courier New" pitchFamily="49" charset="0"/>
                <a:cs typeface="Courier New" pitchFamily="49" charset="0"/>
              </a:rPr>
              <a:t>14			int hash = 0;</a:t>
            </a:r>
          </a:p>
          <a:p>
            <a:pPr eaLnBrk="1" hangingPunct="1"/>
            <a:r>
              <a:rPr lang="en-US" sz="1400" b="1">
                <a:latin typeface="Courier New" pitchFamily="49" charset="0"/>
                <a:cs typeface="Courier New" pitchFamily="49" charset="0"/>
              </a:rPr>
              <a:t>15			for (int i = 0; i &lt; s.length(); i++)</a:t>
            </a:r>
          </a:p>
          <a:p>
            <a:pPr eaLnBrk="1" hangingPunct="1"/>
            <a:r>
              <a:rPr lang="en-US" sz="1400" b="1">
                <a:latin typeface="Courier New" pitchFamily="49" charset="0"/>
                <a:cs typeface="Courier New" pitchFamily="49" charset="0"/>
              </a:rPr>
              <a:t>16			{</a:t>
            </a:r>
          </a:p>
          <a:p>
            <a:pPr eaLnBrk="1" hangingPunct="1"/>
            <a:r>
              <a:rPr lang="en-US" sz="1400" b="1">
                <a:latin typeface="Courier New" pitchFamily="49" charset="0"/>
                <a:cs typeface="Courier New" pitchFamily="49" charset="0"/>
              </a:rPr>
              <a:t>17			    hash += s.charAt(i);</a:t>
            </a:r>
          </a:p>
          <a:p>
            <a:pPr eaLnBrk="1" hangingPunct="1"/>
            <a:r>
              <a:rPr lang="en-US" sz="1400" b="1">
                <a:latin typeface="Courier New" pitchFamily="49" charset="0"/>
                <a:cs typeface="Courier New" pitchFamily="49" charset="0"/>
              </a:rPr>
              <a:t>18			}</a:t>
            </a:r>
          </a:p>
          <a:p>
            <a:pPr eaLnBrk="1" hangingPunct="1"/>
            <a:r>
              <a:rPr lang="en-US" sz="1400" b="1">
                <a:latin typeface="Courier New" pitchFamily="49" charset="0"/>
                <a:cs typeface="Courier New" pitchFamily="49" charset="0"/>
              </a:rPr>
              <a:t>19			return hash % SIZE;	</a:t>
            </a:r>
          </a:p>
          <a:p>
            <a:pPr eaLnBrk="1" hangingPunct="1"/>
            <a:r>
              <a:rPr lang="en-US" sz="1400" b="1">
                <a:latin typeface="Courier New" pitchFamily="49" charset="0"/>
                <a:cs typeface="Courier New" pitchFamily="49" charset="0"/>
              </a:rPr>
              <a:t>20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mtClean="0"/>
              <a:t>A Hash Table Class (2 of 3)</a:t>
            </a:r>
          </a:p>
        </p:txBody>
      </p:sp>
      <p:sp>
        <p:nvSpPr>
          <p:cNvPr id="4" name="Slide Number Placeholder 3"/>
          <p:cNvSpPr>
            <a:spLocks noGrp="1"/>
          </p:cNvSpPr>
          <p:nvPr>
            <p:ph type="sldNum" sz="quarter" idx="11"/>
          </p:nvPr>
        </p:nvSpPr>
        <p:spPr/>
        <p:txBody>
          <a:bodyPr/>
          <a:lstStyle/>
          <a:p>
            <a:pPr>
              <a:defRPr/>
            </a:pPr>
            <a:r>
              <a:rPr lang="en-US" smtClean="0"/>
              <a:t>15-</a:t>
            </a:r>
            <a:fld id="{3DB45818-CEDB-4A4F-859F-C8E4E4F03EBD}" type="slidenum">
              <a:rPr lang="en-US" smtClean="0"/>
              <a:pPr>
                <a:defRPr/>
              </a:pPr>
              <a:t>135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0533" name="TextBox 5"/>
          <p:cNvSpPr txBox="1">
            <a:spLocks noChangeArrowheads="1"/>
          </p:cNvSpPr>
          <p:nvPr/>
        </p:nvSpPr>
        <p:spPr bwMode="auto">
          <a:xfrm>
            <a:off x="282575" y="1295400"/>
            <a:ext cx="72247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21		/**</a:t>
            </a:r>
          </a:p>
          <a:p>
            <a:pPr eaLnBrk="1" hangingPunct="1"/>
            <a:r>
              <a:rPr lang="en-US" sz="1400" b="1">
                <a:latin typeface="Courier New" pitchFamily="49" charset="0"/>
                <a:cs typeface="Courier New" pitchFamily="49" charset="0"/>
              </a:rPr>
              <a:t>22		 Returns true if the target is in the hash table,</a:t>
            </a:r>
          </a:p>
          <a:p>
            <a:pPr eaLnBrk="1" hangingPunct="1"/>
            <a:r>
              <a:rPr lang="en-US" sz="1400" b="1">
                <a:latin typeface="Courier New" pitchFamily="49" charset="0"/>
                <a:cs typeface="Courier New" pitchFamily="49" charset="0"/>
              </a:rPr>
              <a:t>23		 false if it is not.</a:t>
            </a:r>
          </a:p>
          <a:p>
            <a:pPr eaLnBrk="1" hangingPunct="1"/>
            <a:r>
              <a:rPr lang="en-US" sz="1400" b="1">
                <a:latin typeface="Courier New" pitchFamily="49" charset="0"/>
                <a:cs typeface="Courier New" pitchFamily="49" charset="0"/>
              </a:rPr>
              <a:t>24		*/</a:t>
            </a:r>
          </a:p>
          <a:p>
            <a:pPr eaLnBrk="1" hangingPunct="1"/>
            <a:r>
              <a:rPr lang="en-US" sz="1400" b="1">
                <a:latin typeface="Courier New" pitchFamily="49" charset="0"/>
                <a:cs typeface="Courier New" pitchFamily="49" charset="0"/>
              </a:rPr>
              <a:t>25		public boolean containsString(String target)</a:t>
            </a:r>
          </a:p>
          <a:p>
            <a:pPr eaLnBrk="1" hangingPunct="1"/>
            <a:r>
              <a:rPr lang="en-US" sz="1400" b="1">
                <a:latin typeface="Courier New" pitchFamily="49" charset="0"/>
                <a:cs typeface="Courier New" pitchFamily="49" charset="0"/>
              </a:rPr>
              <a:t>26		{</a:t>
            </a:r>
          </a:p>
          <a:p>
            <a:pPr eaLnBrk="1" hangingPunct="1"/>
            <a:r>
              <a:rPr lang="en-US" sz="1400" b="1">
                <a:latin typeface="Courier New" pitchFamily="49" charset="0"/>
                <a:cs typeface="Courier New" pitchFamily="49" charset="0"/>
              </a:rPr>
              <a:t>27			int hash = computeHash(target);</a:t>
            </a:r>
          </a:p>
          <a:p>
            <a:pPr eaLnBrk="1" hangingPunct="1"/>
            <a:r>
              <a:rPr lang="en-US" sz="1400" b="1">
                <a:latin typeface="Courier New" pitchFamily="49" charset="0"/>
                <a:cs typeface="Courier New" pitchFamily="49" charset="0"/>
              </a:rPr>
              <a:t>28			LinkedList2 list = hashArray[hash];</a:t>
            </a:r>
          </a:p>
          <a:p>
            <a:pPr eaLnBrk="1" hangingPunct="1"/>
            <a:r>
              <a:rPr lang="en-US" sz="1400" b="1">
                <a:latin typeface="Courier New" pitchFamily="49" charset="0"/>
                <a:cs typeface="Courier New" pitchFamily="49" charset="0"/>
              </a:rPr>
              <a:t>29			if (list.contains(target))</a:t>
            </a:r>
          </a:p>
          <a:p>
            <a:pPr eaLnBrk="1" hangingPunct="1"/>
            <a:r>
              <a:rPr lang="en-US" sz="1400" b="1">
                <a:latin typeface="Courier New" pitchFamily="49" charset="0"/>
                <a:cs typeface="Courier New" pitchFamily="49" charset="0"/>
              </a:rPr>
              <a:t>30				return true;</a:t>
            </a:r>
          </a:p>
          <a:p>
            <a:pPr eaLnBrk="1" hangingPunct="1"/>
            <a:r>
              <a:rPr lang="en-US" sz="1400" b="1">
                <a:latin typeface="Courier New" pitchFamily="49" charset="0"/>
                <a:cs typeface="Courier New" pitchFamily="49" charset="0"/>
              </a:rPr>
              <a:t>31			return false;</a:t>
            </a:r>
          </a:p>
          <a:p>
            <a:pPr eaLnBrk="1" hangingPunct="1"/>
            <a:r>
              <a:rPr lang="en-US" sz="1400" b="1">
                <a:latin typeface="Courier New" pitchFamily="49" charset="0"/>
                <a:cs typeface="Courier New" pitchFamily="49" charset="0"/>
              </a:rPr>
              <a:t>32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smtClean="0"/>
              <a:t>A Hash Table Class (3 of 3)</a:t>
            </a:r>
          </a:p>
        </p:txBody>
      </p:sp>
      <p:sp>
        <p:nvSpPr>
          <p:cNvPr id="4" name="Slide Number Placeholder 3"/>
          <p:cNvSpPr>
            <a:spLocks noGrp="1"/>
          </p:cNvSpPr>
          <p:nvPr>
            <p:ph type="sldNum" sz="quarter" idx="11"/>
          </p:nvPr>
        </p:nvSpPr>
        <p:spPr/>
        <p:txBody>
          <a:bodyPr/>
          <a:lstStyle/>
          <a:p>
            <a:pPr>
              <a:defRPr/>
            </a:pPr>
            <a:r>
              <a:rPr lang="en-US" smtClean="0"/>
              <a:t>15-</a:t>
            </a:r>
            <a:fld id="{F5353176-539F-4F9C-9A94-053560BE31C9}" type="slidenum">
              <a:rPr lang="en-US" smtClean="0"/>
              <a:pPr>
                <a:defRPr/>
              </a:pPr>
              <a:t>136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1557" name="TextBox 5"/>
          <p:cNvSpPr txBox="1">
            <a:spLocks noChangeArrowheads="1"/>
          </p:cNvSpPr>
          <p:nvPr/>
        </p:nvSpPr>
        <p:spPr bwMode="auto">
          <a:xfrm>
            <a:off x="282575" y="1295400"/>
            <a:ext cx="839311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33		/**</a:t>
            </a:r>
          </a:p>
          <a:p>
            <a:pPr eaLnBrk="1" hangingPunct="1"/>
            <a:r>
              <a:rPr lang="en-US" sz="1400" b="1">
                <a:latin typeface="Courier New" pitchFamily="49" charset="0"/>
                <a:cs typeface="Courier New" pitchFamily="49" charset="0"/>
              </a:rPr>
              <a:t>34		 Stores or puts string s into the hash table</a:t>
            </a:r>
          </a:p>
          <a:p>
            <a:pPr eaLnBrk="1" hangingPunct="1"/>
            <a:r>
              <a:rPr lang="en-US" sz="1400" b="1">
                <a:latin typeface="Courier New" pitchFamily="49" charset="0"/>
                <a:cs typeface="Courier New" pitchFamily="49" charset="0"/>
              </a:rPr>
              <a:t>35		*/</a:t>
            </a:r>
          </a:p>
          <a:p>
            <a:pPr eaLnBrk="1" hangingPunct="1"/>
            <a:r>
              <a:rPr lang="en-US" sz="1400" b="1">
                <a:latin typeface="Courier New" pitchFamily="49" charset="0"/>
                <a:cs typeface="Courier New" pitchFamily="49" charset="0"/>
              </a:rPr>
              <a:t>36		public void put(String s)</a:t>
            </a:r>
          </a:p>
          <a:p>
            <a:pPr eaLnBrk="1" hangingPunct="1"/>
            <a:r>
              <a:rPr lang="en-US" sz="1400" b="1">
                <a:latin typeface="Courier New" pitchFamily="49" charset="0"/>
                <a:cs typeface="Courier New" pitchFamily="49" charset="0"/>
              </a:rPr>
              <a:t>37		{</a:t>
            </a:r>
          </a:p>
          <a:p>
            <a:pPr eaLnBrk="1" hangingPunct="1"/>
            <a:r>
              <a:rPr lang="en-US" sz="1400" b="1">
                <a:latin typeface="Courier New" pitchFamily="49" charset="0"/>
                <a:cs typeface="Courier New" pitchFamily="49" charset="0"/>
              </a:rPr>
              <a:t>38			int hash = computeHash(s);	// Get hash value</a:t>
            </a:r>
          </a:p>
          <a:p>
            <a:pPr eaLnBrk="1" hangingPunct="1"/>
            <a:r>
              <a:rPr lang="en-US" sz="1400" b="1">
                <a:latin typeface="Courier New" pitchFamily="49" charset="0"/>
                <a:cs typeface="Courier New" pitchFamily="49" charset="0"/>
              </a:rPr>
              <a:t>39			LinkedList2 list = hashArray[hash];</a:t>
            </a:r>
          </a:p>
          <a:p>
            <a:pPr eaLnBrk="1" hangingPunct="1"/>
            <a:r>
              <a:rPr lang="en-US" sz="1400" b="1">
                <a:latin typeface="Courier New" pitchFamily="49" charset="0"/>
                <a:cs typeface="Courier New" pitchFamily="49" charset="0"/>
              </a:rPr>
              <a:t>40			if (!list.contains(s))</a:t>
            </a:r>
          </a:p>
          <a:p>
            <a:pPr eaLnBrk="1" hangingPunct="1"/>
            <a:r>
              <a:rPr lang="en-US" sz="1400" b="1">
                <a:latin typeface="Courier New" pitchFamily="49" charset="0"/>
                <a:cs typeface="Courier New" pitchFamily="49" charset="0"/>
              </a:rPr>
              <a:t>41			{</a:t>
            </a:r>
          </a:p>
          <a:p>
            <a:pPr eaLnBrk="1" hangingPunct="1"/>
            <a:r>
              <a:rPr lang="en-US" sz="1400" b="1">
                <a:latin typeface="Courier New" pitchFamily="49" charset="0"/>
                <a:cs typeface="Courier New" pitchFamily="49" charset="0"/>
              </a:rPr>
              <a:t>42				// Only add the target if it's not already</a:t>
            </a:r>
          </a:p>
          <a:p>
            <a:pPr eaLnBrk="1" hangingPunct="1"/>
            <a:r>
              <a:rPr lang="en-US" sz="1400" b="1">
                <a:latin typeface="Courier New" pitchFamily="49" charset="0"/>
                <a:cs typeface="Courier New" pitchFamily="49" charset="0"/>
              </a:rPr>
              <a:t>43				// on the list.</a:t>
            </a:r>
          </a:p>
          <a:p>
            <a:pPr eaLnBrk="1" hangingPunct="1"/>
            <a:r>
              <a:rPr lang="en-US" sz="1400" b="1">
                <a:latin typeface="Courier New" pitchFamily="49" charset="0"/>
                <a:cs typeface="Courier New" pitchFamily="49" charset="0"/>
              </a:rPr>
              <a:t>44				hashArray[hash].addToStart(s);</a:t>
            </a:r>
          </a:p>
          <a:p>
            <a:pPr eaLnBrk="1" hangingPunct="1"/>
            <a:r>
              <a:rPr lang="en-US" sz="1400" b="1">
                <a:latin typeface="Courier New" pitchFamily="49" charset="0"/>
                <a:cs typeface="Courier New" pitchFamily="49" charset="0"/>
              </a:rPr>
              <a:t>45			}</a:t>
            </a:r>
          </a:p>
          <a:p>
            <a:pPr eaLnBrk="1" hangingPunct="1"/>
            <a:r>
              <a:rPr lang="en-US" sz="1400" b="1">
                <a:latin typeface="Courier New" pitchFamily="49" charset="0"/>
                <a:cs typeface="Courier New" pitchFamily="49" charset="0"/>
              </a:rPr>
              <a:t>46		}</a:t>
            </a:r>
          </a:p>
          <a:p>
            <a:pPr eaLnBrk="1" hangingPunct="1"/>
            <a:r>
              <a:rPr lang="en-US" sz="1400" b="1">
                <a:latin typeface="Courier New" pitchFamily="49" charset="0"/>
                <a:cs typeface="Courier New" pitchFamily="49" charset="0"/>
              </a:rPr>
              <a:t>47	} // End HashTable class</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smtClean="0"/>
              <a:t>Hash Table Demonstration (1 of 2)</a:t>
            </a:r>
          </a:p>
        </p:txBody>
      </p:sp>
      <p:sp>
        <p:nvSpPr>
          <p:cNvPr id="4" name="Slide Number Placeholder 3"/>
          <p:cNvSpPr>
            <a:spLocks noGrp="1"/>
          </p:cNvSpPr>
          <p:nvPr>
            <p:ph type="sldNum" sz="quarter" idx="11"/>
          </p:nvPr>
        </p:nvSpPr>
        <p:spPr/>
        <p:txBody>
          <a:bodyPr/>
          <a:lstStyle/>
          <a:p>
            <a:pPr>
              <a:defRPr/>
            </a:pPr>
            <a:r>
              <a:rPr lang="en-US" smtClean="0"/>
              <a:t>15-</a:t>
            </a:r>
            <a:fld id="{380B33E8-DC04-4F07-8138-B10EE188CE1C}" type="slidenum">
              <a:rPr lang="en-US" smtClean="0"/>
              <a:pPr>
                <a:defRPr/>
              </a:pPr>
              <a:t>137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2581" name="TextBox 5"/>
          <p:cNvSpPr txBox="1">
            <a:spLocks noChangeArrowheads="1"/>
          </p:cNvSpPr>
          <p:nvPr/>
        </p:nvSpPr>
        <p:spPr bwMode="auto">
          <a:xfrm>
            <a:off x="282575" y="1295400"/>
            <a:ext cx="8458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public class HashTableDemo</a:t>
            </a:r>
          </a:p>
          <a:p>
            <a:pPr eaLnBrk="1" hangingPunct="1"/>
            <a:r>
              <a:rPr lang="en-US" sz="1400" b="1">
                <a:latin typeface="Courier New" pitchFamily="49" charset="0"/>
                <a:cs typeface="Courier New" pitchFamily="49" charset="0"/>
              </a:rPr>
              <a:t>2	{</a:t>
            </a:r>
          </a:p>
          <a:p>
            <a:pPr eaLnBrk="1" hangingPunct="1"/>
            <a:r>
              <a:rPr lang="en-US" sz="1400" b="1">
                <a:latin typeface="Courier New" pitchFamily="49" charset="0"/>
                <a:cs typeface="Courier New" pitchFamily="49" charset="0"/>
              </a:rPr>
              <a:t>3		public static void main(String[] args)</a:t>
            </a:r>
          </a:p>
          <a:p>
            <a:pPr eaLnBrk="1" hangingPunct="1"/>
            <a:r>
              <a:rPr lang="en-US" sz="1400" b="1">
                <a:latin typeface="Courier New" pitchFamily="49" charset="0"/>
                <a:cs typeface="Courier New" pitchFamily="49" charset="0"/>
              </a:rPr>
              <a:t>4		{</a:t>
            </a:r>
          </a:p>
          <a:p>
            <a:pPr eaLnBrk="1" hangingPunct="1"/>
            <a:r>
              <a:rPr lang="en-US" sz="1400" b="1">
                <a:latin typeface="Courier New" pitchFamily="49" charset="0"/>
                <a:cs typeface="Courier New" pitchFamily="49" charset="0"/>
              </a:rPr>
              <a:t>5			HashTable h = new HashTable();</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6			System.out.println("Adding dog, cat, turtle, bird");</a:t>
            </a:r>
          </a:p>
          <a:p>
            <a:pPr eaLnBrk="1" hangingPunct="1"/>
            <a:r>
              <a:rPr lang="en-US" sz="1400" b="1">
                <a:latin typeface="Courier New" pitchFamily="49" charset="0"/>
                <a:cs typeface="Courier New" pitchFamily="49" charset="0"/>
              </a:rPr>
              <a:t>7			h.put("dog");</a:t>
            </a:r>
          </a:p>
          <a:p>
            <a:pPr eaLnBrk="1" hangingPunct="1"/>
            <a:r>
              <a:rPr lang="en-US" sz="1400" b="1">
                <a:latin typeface="Courier New" pitchFamily="49" charset="0"/>
                <a:cs typeface="Courier New" pitchFamily="49" charset="0"/>
              </a:rPr>
              <a:t>8			h.put("cat");</a:t>
            </a:r>
          </a:p>
          <a:p>
            <a:pPr eaLnBrk="1" hangingPunct="1"/>
            <a:r>
              <a:rPr lang="en-US" sz="1400" b="1">
                <a:latin typeface="Courier New" pitchFamily="49" charset="0"/>
                <a:cs typeface="Courier New" pitchFamily="49" charset="0"/>
              </a:rPr>
              <a:t>9			h.put("turtle");</a:t>
            </a:r>
          </a:p>
          <a:p>
            <a:pPr eaLnBrk="1" hangingPunct="1"/>
            <a:r>
              <a:rPr lang="en-US" sz="1400" b="1">
                <a:latin typeface="Courier New" pitchFamily="49" charset="0"/>
                <a:cs typeface="Courier New" pitchFamily="49" charset="0"/>
              </a:rPr>
              <a:t>10			h.put("bird");</a:t>
            </a:r>
          </a:p>
          <a:p>
            <a:pPr eaLnBrk="1" hangingPunct="1"/>
            <a:r>
              <a:rPr lang="en-US" sz="1400" b="1">
                <a:latin typeface="Courier New" pitchFamily="49" charset="0"/>
                <a:cs typeface="Courier New" pitchFamily="49" charset="0"/>
              </a:rPr>
              <a:t>11			System.out.println("Contains dog? " +</a:t>
            </a:r>
          </a:p>
          <a:p>
            <a:pPr eaLnBrk="1" hangingPunct="1"/>
            <a:r>
              <a:rPr lang="en-US" sz="1400" b="1">
                <a:latin typeface="Courier New" pitchFamily="49" charset="0"/>
                <a:cs typeface="Courier New" pitchFamily="49" charset="0"/>
              </a:rPr>
              <a:t>12				 h.containsString("dog"));</a:t>
            </a:r>
          </a:p>
          <a:p>
            <a:pPr eaLnBrk="1" hangingPunct="1"/>
            <a:r>
              <a:rPr lang="en-US" sz="1400" b="1">
                <a:latin typeface="Courier New" pitchFamily="49" charset="0"/>
                <a:cs typeface="Courier New" pitchFamily="49" charset="0"/>
              </a:rPr>
              <a:t>13			System.out.println("Contains cat? " + </a:t>
            </a:r>
          </a:p>
          <a:p>
            <a:pPr eaLnBrk="1" hangingPunct="1"/>
            <a:r>
              <a:rPr lang="en-US" sz="1400" b="1">
                <a:latin typeface="Courier New" pitchFamily="49" charset="0"/>
                <a:cs typeface="Courier New" pitchFamily="49" charset="0"/>
              </a:rPr>
              <a:t>14				h.containsString("cat"));</a:t>
            </a:r>
          </a:p>
          <a:p>
            <a:pPr eaLnBrk="1" hangingPunct="1"/>
            <a:r>
              <a:rPr lang="en-US" sz="1400" b="1">
                <a:latin typeface="Courier New" pitchFamily="49" charset="0"/>
                <a:cs typeface="Courier New" pitchFamily="49" charset="0"/>
              </a:rPr>
              <a:t>15			System.out.println("Contains turtle? " + </a:t>
            </a:r>
          </a:p>
          <a:p>
            <a:pPr eaLnBrk="1" hangingPunct="1"/>
            <a:r>
              <a:rPr lang="en-US" sz="1400" b="1">
                <a:latin typeface="Courier New" pitchFamily="49" charset="0"/>
                <a:cs typeface="Courier New" pitchFamily="49" charset="0"/>
              </a:rPr>
              <a:t>16				h.containsString("turtle"));</a:t>
            </a:r>
          </a:p>
          <a:p>
            <a:pPr eaLnBrk="1" hangingPunct="1"/>
            <a:r>
              <a:rPr lang="en-US" sz="1400" b="1">
                <a:latin typeface="Courier New" pitchFamily="49" charset="0"/>
                <a:cs typeface="Courier New" pitchFamily="49" charset="0"/>
              </a:rPr>
              <a:t>17			System.out.println("Contains bird? " + </a:t>
            </a:r>
          </a:p>
          <a:p>
            <a:pPr eaLnBrk="1" hangingPunct="1"/>
            <a:r>
              <a:rPr lang="en-US" sz="1400" b="1">
                <a:latin typeface="Courier New" pitchFamily="49" charset="0"/>
                <a:cs typeface="Courier New" pitchFamily="49" charset="0"/>
              </a:rPr>
              <a:t>18				h.containsString("bird"));</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smtClean="0"/>
              <a:t>Hash Table Demonstration (2 of 2)</a:t>
            </a:r>
          </a:p>
        </p:txBody>
      </p:sp>
      <p:sp>
        <p:nvSpPr>
          <p:cNvPr id="4" name="Slide Number Placeholder 3"/>
          <p:cNvSpPr>
            <a:spLocks noGrp="1"/>
          </p:cNvSpPr>
          <p:nvPr>
            <p:ph type="sldNum" sz="quarter" idx="11"/>
          </p:nvPr>
        </p:nvSpPr>
        <p:spPr/>
        <p:txBody>
          <a:bodyPr/>
          <a:lstStyle/>
          <a:p>
            <a:pPr>
              <a:defRPr/>
            </a:pPr>
            <a:r>
              <a:rPr lang="en-US" smtClean="0"/>
              <a:t>15-</a:t>
            </a:r>
            <a:fld id="{6CD70A8F-B500-4678-8926-1F0745A9033D}" type="slidenum">
              <a:rPr lang="en-US" smtClean="0"/>
              <a:pPr>
                <a:defRPr/>
              </a:pPr>
              <a:t>138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6" name="TextBox 5"/>
          <p:cNvSpPr txBox="1"/>
          <p:nvPr/>
        </p:nvSpPr>
        <p:spPr>
          <a:xfrm>
            <a:off x="282575" y="1295400"/>
            <a:ext cx="7075488" cy="4106863"/>
          </a:xfrm>
          <a:prstGeom prst="rect">
            <a:avLst/>
          </a:prstGeom>
          <a:noFill/>
        </p:spPr>
        <p:txBody>
          <a:bodyPr wrap="none">
            <a:spAutoFit/>
          </a:bodyPr>
          <a:lstStyle/>
          <a:p>
            <a:pPr>
              <a:defRPr/>
            </a:pPr>
            <a:r>
              <a:rPr lang="en-US" sz="1400" b="1" dirty="0">
                <a:latin typeface="Courier New" pitchFamily="49" charset="0"/>
                <a:cs typeface="Courier New" pitchFamily="49" charset="0"/>
              </a:rPr>
              <a:t>19			</a:t>
            </a:r>
            <a:r>
              <a:rPr lang="en-US" sz="1400" b="1" dirty="0" err="1">
                <a:latin typeface="Courier New" pitchFamily="49" charset="0"/>
                <a:cs typeface="Courier New" pitchFamily="49" charset="0"/>
              </a:rPr>
              <a:t>System.out.println</a:t>
            </a:r>
            <a:r>
              <a:rPr lang="en-US" sz="1400" b="1" dirty="0">
                <a:latin typeface="Courier New" pitchFamily="49" charset="0"/>
                <a:cs typeface="Courier New" pitchFamily="49" charset="0"/>
              </a:rPr>
              <a:t>("Contains fish? " + </a:t>
            </a:r>
          </a:p>
          <a:p>
            <a:pPr>
              <a:defRPr/>
            </a:pPr>
            <a:r>
              <a:rPr lang="en-US" sz="1400" b="1" dirty="0">
                <a:latin typeface="Courier New" pitchFamily="49" charset="0"/>
                <a:cs typeface="Courier New" pitchFamily="49" charset="0"/>
              </a:rPr>
              <a:t>20				</a:t>
            </a:r>
            <a:r>
              <a:rPr lang="en-US" sz="1400" b="1" dirty="0" err="1">
                <a:latin typeface="Courier New" pitchFamily="49" charset="0"/>
                <a:cs typeface="Courier New" pitchFamily="49" charset="0"/>
              </a:rPr>
              <a:t>h.containsString</a:t>
            </a:r>
            <a:r>
              <a:rPr lang="en-US" sz="1400" b="1" dirty="0">
                <a:latin typeface="Courier New" pitchFamily="49" charset="0"/>
                <a:cs typeface="Courier New" pitchFamily="49" charset="0"/>
              </a:rPr>
              <a:t>("fish"));</a:t>
            </a:r>
          </a:p>
          <a:p>
            <a:pPr>
              <a:defRPr/>
            </a:pPr>
            <a:r>
              <a:rPr lang="en-US" sz="1400" b="1" dirty="0">
                <a:latin typeface="Courier New" pitchFamily="49" charset="0"/>
                <a:cs typeface="Courier New" pitchFamily="49" charset="0"/>
              </a:rPr>
              <a:t>21			</a:t>
            </a:r>
            <a:r>
              <a:rPr lang="en-US" sz="1400" b="1" dirty="0" err="1">
                <a:latin typeface="Courier New" pitchFamily="49" charset="0"/>
                <a:cs typeface="Courier New" pitchFamily="49" charset="0"/>
              </a:rPr>
              <a:t>System.out.println</a:t>
            </a:r>
            <a:r>
              <a:rPr lang="en-US" sz="1400" b="1" dirty="0">
                <a:latin typeface="Courier New" pitchFamily="49" charset="0"/>
                <a:cs typeface="Courier New" pitchFamily="49" charset="0"/>
              </a:rPr>
              <a:t>("Contains cow? " + </a:t>
            </a:r>
          </a:p>
          <a:p>
            <a:pPr>
              <a:defRPr/>
            </a:pPr>
            <a:r>
              <a:rPr lang="en-US" sz="1400" b="1" dirty="0">
                <a:latin typeface="Courier New" pitchFamily="49" charset="0"/>
                <a:cs typeface="Courier New" pitchFamily="49" charset="0"/>
              </a:rPr>
              <a:t>22				</a:t>
            </a:r>
            <a:r>
              <a:rPr lang="en-US" sz="1400" b="1" dirty="0" err="1">
                <a:latin typeface="Courier New" pitchFamily="49" charset="0"/>
                <a:cs typeface="Courier New" pitchFamily="49" charset="0"/>
              </a:rPr>
              <a:t>h.containsString</a:t>
            </a:r>
            <a:r>
              <a:rPr lang="en-US" sz="1400" b="1" dirty="0">
                <a:latin typeface="Courier New" pitchFamily="49" charset="0"/>
                <a:cs typeface="Courier New" pitchFamily="49" charset="0"/>
              </a:rPr>
              <a:t>("cow"));</a:t>
            </a:r>
          </a:p>
          <a:p>
            <a:pPr>
              <a:defRPr/>
            </a:pPr>
            <a:r>
              <a:rPr lang="en-US" sz="1400" b="1" dirty="0">
                <a:latin typeface="Courier New" pitchFamily="49" charset="0"/>
                <a:cs typeface="Courier New" pitchFamily="49" charset="0"/>
              </a:rPr>
              <a:t>23		}</a:t>
            </a:r>
          </a:p>
          <a:p>
            <a:pPr marL="342900" indent="-342900">
              <a:buFontTx/>
              <a:buAutoNum type="arabicPlain" startAt="24"/>
              <a:defRPr/>
            </a:pPr>
            <a:r>
              <a:rPr lang="en-US" sz="1400" b="1" dirty="0">
                <a:latin typeface="Courier New" pitchFamily="49" charset="0"/>
                <a:cs typeface="Courier New" pitchFamily="49" charset="0"/>
              </a:rPr>
              <a:t>}</a:t>
            </a:r>
          </a:p>
          <a:p>
            <a:pPr marL="342900" indent="-342900">
              <a:buFontTx/>
              <a:buAutoNum type="arabicPlain" startAt="24"/>
              <a:defRPr/>
            </a:pPr>
            <a:endParaRPr lang="en-US" sz="1400" b="1" dirty="0">
              <a:latin typeface="Courier New" pitchFamily="49" charset="0"/>
              <a:cs typeface="Courier New" pitchFamily="49" charset="0"/>
            </a:endParaRPr>
          </a:p>
          <a:p>
            <a:pPr marL="342900" indent="-342900">
              <a:buFontTx/>
              <a:buAutoNum type="arabicPlain" startAt="24"/>
              <a:defRPr/>
            </a:pPr>
            <a:endParaRPr lang="en-US" b="1" dirty="0">
              <a:latin typeface="Courier New" pitchFamily="49" charset="0"/>
              <a:cs typeface="Courier New" pitchFamily="49" charset="0"/>
            </a:endParaRPr>
          </a:p>
          <a:p>
            <a:pPr>
              <a:defRPr/>
            </a:pPr>
            <a:r>
              <a:rPr lang="en-US" b="1" dirty="0">
                <a:latin typeface="Courier New" pitchFamily="49" charset="0"/>
                <a:cs typeface="Courier New" pitchFamily="49" charset="0"/>
              </a:rPr>
              <a:t>SAMPLE DIALOGUE</a:t>
            </a:r>
          </a:p>
          <a:p>
            <a:pPr>
              <a:defRPr/>
            </a:pPr>
            <a:endParaRPr lang="en-US"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Adding dog, cat, turtle, bird</a:t>
            </a:r>
          </a:p>
          <a:p>
            <a:pPr>
              <a:defRPr/>
            </a:pPr>
            <a:r>
              <a:rPr lang="en-US" sz="1400" b="1" dirty="0">
                <a:latin typeface="Courier New" pitchFamily="49" charset="0"/>
                <a:cs typeface="Courier New" pitchFamily="49" charset="0"/>
              </a:rPr>
              <a:t>Contains dog? true</a:t>
            </a:r>
          </a:p>
          <a:p>
            <a:pPr>
              <a:defRPr/>
            </a:pPr>
            <a:r>
              <a:rPr lang="en-US" sz="1400" b="1" dirty="0">
                <a:latin typeface="Courier New" pitchFamily="49" charset="0"/>
                <a:cs typeface="Courier New" pitchFamily="49" charset="0"/>
              </a:rPr>
              <a:t>Contains cat? true</a:t>
            </a:r>
          </a:p>
          <a:p>
            <a:pPr>
              <a:defRPr/>
            </a:pPr>
            <a:r>
              <a:rPr lang="en-US" sz="1400" b="1" dirty="0">
                <a:latin typeface="Courier New" pitchFamily="49" charset="0"/>
                <a:cs typeface="Courier New" pitchFamily="49" charset="0"/>
              </a:rPr>
              <a:t>Contains turtle? true</a:t>
            </a:r>
          </a:p>
          <a:p>
            <a:pPr>
              <a:defRPr/>
            </a:pPr>
            <a:r>
              <a:rPr lang="en-US" sz="1400" b="1" dirty="0">
                <a:latin typeface="Courier New" pitchFamily="49" charset="0"/>
                <a:cs typeface="Courier New" pitchFamily="49" charset="0"/>
              </a:rPr>
              <a:t>Contains bird? true</a:t>
            </a:r>
          </a:p>
          <a:p>
            <a:pPr>
              <a:defRPr/>
            </a:pPr>
            <a:r>
              <a:rPr lang="en-US" sz="1400" b="1" dirty="0">
                <a:latin typeface="Courier New" pitchFamily="49" charset="0"/>
                <a:cs typeface="Courier New" pitchFamily="49" charset="0"/>
              </a:rPr>
              <a:t>Contains fish? false</a:t>
            </a:r>
          </a:p>
          <a:p>
            <a:pPr>
              <a:defRPr/>
            </a:pPr>
            <a:r>
              <a:rPr lang="en-US" sz="1400" b="1" dirty="0">
                <a:latin typeface="Courier New" pitchFamily="49" charset="0"/>
                <a:cs typeface="Courier New" pitchFamily="49" charset="0"/>
              </a:rPr>
              <a:t>Contains cow? false</a:t>
            </a:r>
          </a:p>
          <a:p>
            <a:pPr>
              <a:defRPr/>
            </a:pP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smtClean="0"/>
              <a:t>Hash Table Efficiency</a:t>
            </a:r>
          </a:p>
        </p:txBody>
      </p:sp>
      <p:sp>
        <p:nvSpPr>
          <p:cNvPr id="154627" name="Content Placeholder 2"/>
          <p:cNvSpPr>
            <a:spLocks noGrp="1"/>
          </p:cNvSpPr>
          <p:nvPr>
            <p:ph idx="1"/>
          </p:nvPr>
        </p:nvSpPr>
        <p:spPr>
          <a:xfrm>
            <a:off x="457200" y="1219200"/>
            <a:ext cx="8229600" cy="4525963"/>
          </a:xfrm>
        </p:spPr>
        <p:txBody>
          <a:bodyPr/>
          <a:lstStyle/>
          <a:p>
            <a:pPr eaLnBrk="1" hangingPunct="1"/>
            <a:r>
              <a:rPr lang="en-US" sz="2800" smtClean="0"/>
              <a:t>Worst Case</a:t>
            </a:r>
          </a:p>
          <a:p>
            <a:pPr lvl="1" eaLnBrk="1" hangingPunct="1"/>
            <a:r>
              <a:rPr lang="en-US" sz="2400" smtClean="0"/>
              <a:t>Every item inserted into the table has the same hash key, the find operation may have to search through all items every time (same performance as a linked list, O(n) to find)</a:t>
            </a:r>
          </a:p>
          <a:p>
            <a:pPr eaLnBrk="1" hangingPunct="1"/>
            <a:r>
              <a:rPr lang="en-US" sz="2800" smtClean="0"/>
              <a:t>Best Case</a:t>
            </a:r>
          </a:p>
          <a:p>
            <a:pPr lvl="1" eaLnBrk="1" hangingPunct="1"/>
            <a:r>
              <a:rPr lang="en-US" sz="2400" smtClean="0"/>
              <a:t>Every item inserted into the table has a different hash key, the find operation will only have to search a list of size 1, very fast, O(1) to find.</a:t>
            </a:r>
          </a:p>
          <a:p>
            <a:pPr eaLnBrk="1" hangingPunct="1"/>
            <a:r>
              <a:rPr lang="en-US" sz="2800" smtClean="0"/>
              <a:t>Can decrease the chance of collisions with a better hash function</a:t>
            </a:r>
          </a:p>
          <a:p>
            <a:pPr eaLnBrk="1" hangingPunct="1"/>
            <a:r>
              <a:rPr lang="en-US" sz="2800" smtClean="0"/>
              <a:t>Tradeoff:  Lower chance of collision with bigger hash table, but more wasted memory space</a:t>
            </a:r>
          </a:p>
        </p:txBody>
      </p:sp>
      <p:sp>
        <p:nvSpPr>
          <p:cNvPr id="4" name="Slide Number Placeholder 3"/>
          <p:cNvSpPr>
            <a:spLocks noGrp="1"/>
          </p:cNvSpPr>
          <p:nvPr>
            <p:ph type="sldNum" sz="quarter" idx="11"/>
          </p:nvPr>
        </p:nvSpPr>
        <p:spPr/>
        <p:txBody>
          <a:bodyPr/>
          <a:lstStyle/>
          <a:p>
            <a:pPr>
              <a:defRPr/>
            </a:pPr>
            <a:r>
              <a:rPr lang="en-US" smtClean="0"/>
              <a:t>17-</a:t>
            </a:r>
            <a:fld id="{9FB8680D-C994-4F75-9EEB-4D1FFC14B830}" type="slidenum">
              <a:rPr lang="en-US" smtClean="0"/>
              <a:pPr>
                <a:defRPr/>
              </a:pPr>
              <a:t>139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smtClean="0"/>
              <a:t>A Linked List Class (Part 3 of 6)</a:t>
            </a:r>
          </a:p>
        </p:txBody>
      </p:sp>
      <p:pic>
        <p:nvPicPr>
          <p:cNvPr id="26627" name="Picture 3" descr="C:\WINDOWS\Desktop\Oh_type\savitch_gif\c15_rev\savitch_c15d03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647F70C-A543-4F82-97DE-5C9A1FC740FD}" type="slidenum">
              <a:rPr lang="en-US"/>
              <a:pPr>
                <a:defRPr/>
              </a:pPr>
              <a:t>14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smtClean="0"/>
              <a:t>Set Template Class</a:t>
            </a:r>
          </a:p>
        </p:txBody>
      </p:sp>
      <p:sp>
        <p:nvSpPr>
          <p:cNvPr id="155651" name="Content Placeholder 2"/>
          <p:cNvSpPr>
            <a:spLocks noGrp="1"/>
          </p:cNvSpPr>
          <p:nvPr>
            <p:ph idx="1"/>
          </p:nvPr>
        </p:nvSpPr>
        <p:spPr/>
        <p:txBody>
          <a:bodyPr/>
          <a:lstStyle/>
          <a:p>
            <a:pPr eaLnBrk="1" hangingPunct="1"/>
            <a:r>
              <a:rPr lang="en-US" smtClean="0"/>
              <a:t>A set is a collection of elements in which no element occurs more than once</a:t>
            </a:r>
          </a:p>
          <a:p>
            <a:pPr eaLnBrk="1" hangingPunct="1"/>
            <a:r>
              <a:rPr lang="en-US" smtClean="0"/>
              <a:t>We can implement a simple set that uses a linked list to store the items in the set</a:t>
            </a:r>
          </a:p>
          <a:p>
            <a:pPr eaLnBrk="1" hangingPunct="1"/>
            <a:r>
              <a:rPr lang="en-US" smtClean="0"/>
              <a:t>Fundamental set operations we will support:</a:t>
            </a:r>
          </a:p>
          <a:p>
            <a:pPr lvl="1" eaLnBrk="1" hangingPunct="1"/>
            <a:r>
              <a:rPr lang="en-US" smtClean="0"/>
              <a:t>Add</a:t>
            </a:r>
          </a:p>
          <a:p>
            <a:pPr lvl="1" eaLnBrk="1" hangingPunct="1"/>
            <a:r>
              <a:rPr lang="en-US" smtClean="0"/>
              <a:t>Contains</a:t>
            </a:r>
          </a:p>
          <a:p>
            <a:pPr lvl="1" eaLnBrk="1" hangingPunct="1"/>
            <a:r>
              <a:rPr lang="en-US" smtClean="0"/>
              <a:t>Union</a:t>
            </a:r>
          </a:p>
          <a:p>
            <a:pPr lvl="1" eaLnBrk="1" hangingPunct="1"/>
            <a:r>
              <a:rPr lang="en-US" smtClean="0"/>
              <a:t>Intersection</a:t>
            </a:r>
          </a:p>
        </p:txBody>
      </p:sp>
      <p:sp>
        <p:nvSpPr>
          <p:cNvPr id="4" name="Slide Number Placeholder 3"/>
          <p:cNvSpPr>
            <a:spLocks noGrp="1"/>
          </p:cNvSpPr>
          <p:nvPr>
            <p:ph type="sldNum" sz="quarter" idx="11"/>
          </p:nvPr>
        </p:nvSpPr>
        <p:spPr/>
        <p:txBody>
          <a:bodyPr/>
          <a:lstStyle/>
          <a:p>
            <a:pPr>
              <a:defRPr/>
            </a:pPr>
            <a:r>
              <a:rPr lang="en-US" smtClean="0"/>
              <a:t>17-</a:t>
            </a:r>
            <a:fld id="{8BAE9F98-3410-4ECB-BA86-A89FB33809F5}" type="slidenum">
              <a:rPr lang="en-US" smtClean="0"/>
              <a:pPr>
                <a:defRPr/>
              </a:pPr>
              <a:t>140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smtClean="0"/>
              <a:t>Sets Using Linked Lists</a:t>
            </a:r>
          </a:p>
        </p:txBody>
      </p:sp>
      <p:sp>
        <p:nvSpPr>
          <p:cNvPr id="4" name="Slide Number Placeholder 3"/>
          <p:cNvSpPr>
            <a:spLocks noGrp="1"/>
          </p:cNvSpPr>
          <p:nvPr>
            <p:ph type="sldNum" sz="quarter" idx="11"/>
          </p:nvPr>
        </p:nvSpPr>
        <p:spPr/>
        <p:txBody>
          <a:bodyPr/>
          <a:lstStyle/>
          <a:p>
            <a:pPr>
              <a:defRPr/>
            </a:pPr>
            <a:r>
              <a:rPr lang="en-US" smtClean="0"/>
              <a:t>15-</a:t>
            </a:r>
            <a:fld id="{1BD6A66A-439F-45FD-8700-AB03BFD7FE1D}" type="slidenum">
              <a:rPr lang="en-US" smtClean="0"/>
              <a:pPr>
                <a:defRPr/>
              </a:pPr>
              <a:t>141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5667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905000"/>
            <a:ext cx="6132513" cy="1908175"/>
          </a:xfr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smtClean="0"/>
              <a:t>A Set Class (1 of 5)</a:t>
            </a:r>
          </a:p>
        </p:txBody>
      </p:sp>
      <p:sp>
        <p:nvSpPr>
          <p:cNvPr id="4" name="Slide Number Placeholder 3"/>
          <p:cNvSpPr>
            <a:spLocks noGrp="1"/>
          </p:cNvSpPr>
          <p:nvPr>
            <p:ph type="sldNum" sz="quarter" idx="11"/>
          </p:nvPr>
        </p:nvSpPr>
        <p:spPr/>
        <p:txBody>
          <a:bodyPr/>
          <a:lstStyle/>
          <a:p>
            <a:pPr>
              <a:defRPr/>
            </a:pPr>
            <a:r>
              <a:rPr lang="en-US" smtClean="0"/>
              <a:t>15-</a:t>
            </a:r>
            <a:fld id="{47D80F83-E01B-4B5E-AD85-038227B4AD87}" type="slidenum">
              <a:rPr lang="en-US" smtClean="0"/>
              <a:pPr>
                <a:defRPr/>
              </a:pPr>
              <a:t>142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7701" name="TextBox 5"/>
          <p:cNvSpPr txBox="1">
            <a:spLocks noChangeArrowheads="1"/>
          </p:cNvSpPr>
          <p:nvPr/>
        </p:nvSpPr>
        <p:spPr bwMode="auto">
          <a:xfrm>
            <a:off x="282575" y="1295400"/>
            <a:ext cx="66294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 Uses a linked list as the internal data structure</a:t>
            </a:r>
          </a:p>
          <a:p>
            <a:pPr eaLnBrk="1" hangingPunct="1"/>
            <a:r>
              <a:rPr lang="en-US" sz="1400" b="1">
                <a:latin typeface="Courier New" pitchFamily="49" charset="0"/>
                <a:cs typeface="Courier New" pitchFamily="49" charset="0"/>
              </a:rPr>
              <a:t>2	// to store items in a set.</a:t>
            </a:r>
          </a:p>
          <a:p>
            <a:pPr eaLnBrk="1" hangingPunct="1"/>
            <a:r>
              <a:rPr lang="en-US" sz="1400" b="1">
                <a:latin typeface="Courier New" pitchFamily="49" charset="0"/>
                <a:cs typeface="Courier New" pitchFamily="49" charset="0"/>
              </a:rPr>
              <a:t>3	public class Set&lt;T&gt;</a:t>
            </a:r>
          </a:p>
          <a:p>
            <a:pPr eaLnBrk="1" hangingPunct="1"/>
            <a:r>
              <a:rPr lang="en-US" sz="1400" b="1">
                <a:latin typeface="Courier New" pitchFamily="49" charset="0"/>
                <a:cs typeface="Courier New" pitchFamily="49" charset="0"/>
              </a:rPr>
              <a:t>4	{</a:t>
            </a:r>
          </a:p>
          <a:p>
            <a:pPr eaLnBrk="1" hangingPunct="1"/>
            <a:r>
              <a:rPr lang="en-US" sz="1400" b="1">
                <a:latin typeface="Courier New" pitchFamily="49" charset="0"/>
                <a:cs typeface="Courier New" pitchFamily="49" charset="0"/>
              </a:rPr>
              <a:t>5	    private class Node&lt;T&gt;</a:t>
            </a:r>
          </a:p>
          <a:p>
            <a:pPr eaLnBrk="1" hangingPunct="1"/>
            <a:r>
              <a:rPr lang="en-US" sz="1400" b="1">
                <a:latin typeface="Courier New" pitchFamily="49" charset="0"/>
                <a:cs typeface="Courier New" pitchFamily="49" charset="0"/>
              </a:rPr>
              <a:t>6	    {</a:t>
            </a:r>
          </a:p>
          <a:p>
            <a:pPr eaLnBrk="1" hangingPunct="1"/>
            <a:r>
              <a:rPr lang="en-US" sz="1400" b="1">
                <a:latin typeface="Courier New" pitchFamily="49" charset="0"/>
                <a:cs typeface="Courier New" pitchFamily="49" charset="0"/>
              </a:rPr>
              <a:t>7	        private T data;</a:t>
            </a:r>
          </a:p>
          <a:p>
            <a:pPr eaLnBrk="1" hangingPunct="1"/>
            <a:r>
              <a:rPr lang="en-US" sz="1400" b="1">
                <a:latin typeface="Courier New" pitchFamily="49" charset="0"/>
                <a:cs typeface="Courier New" pitchFamily="49" charset="0"/>
              </a:rPr>
              <a:t>8	        private Node&lt;T&gt; link;</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9	        public Node( )</a:t>
            </a:r>
          </a:p>
          <a:p>
            <a:pPr eaLnBrk="1" hangingPunct="1"/>
            <a:r>
              <a:rPr lang="en-US" sz="1400" b="1">
                <a:latin typeface="Courier New" pitchFamily="49" charset="0"/>
                <a:cs typeface="Courier New" pitchFamily="49" charset="0"/>
              </a:rPr>
              <a:t>10	        {</a:t>
            </a:r>
          </a:p>
          <a:p>
            <a:pPr eaLnBrk="1" hangingPunct="1"/>
            <a:r>
              <a:rPr lang="en-US" sz="1400" b="1">
                <a:latin typeface="Courier New" pitchFamily="49" charset="0"/>
                <a:cs typeface="Courier New" pitchFamily="49" charset="0"/>
              </a:rPr>
              <a:t>11	             data = null;</a:t>
            </a:r>
          </a:p>
          <a:p>
            <a:pPr eaLnBrk="1" hangingPunct="1"/>
            <a:r>
              <a:rPr lang="en-US" sz="1400" b="1">
                <a:latin typeface="Courier New" pitchFamily="49" charset="0"/>
                <a:cs typeface="Courier New" pitchFamily="49" charset="0"/>
              </a:rPr>
              <a:t>12	             link = null;</a:t>
            </a:r>
          </a:p>
          <a:p>
            <a:pPr eaLnBrk="1" hangingPunct="1"/>
            <a:r>
              <a:rPr lang="en-US" sz="1400" b="1">
                <a:latin typeface="Courier New" pitchFamily="49" charset="0"/>
                <a:cs typeface="Courier New" pitchFamily="49" charset="0"/>
              </a:rPr>
              <a:t>13	        }</a:t>
            </a:r>
          </a:p>
          <a:p>
            <a:pPr eaLnBrk="1" hangingPunct="1"/>
            <a:r>
              <a:rPr lang="en-US" sz="1400" b="1">
                <a:latin typeface="Courier New" pitchFamily="49" charset="0"/>
                <a:cs typeface="Courier New" pitchFamily="49" charset="0"/>
              </a:rPr>
              <a:t>14	        public Node(T newData, Node&lt;T&gt; linkValue)</a:t>
            </a:r>
          </a:p>
          <a:p>
            <a:pPr eaLnBrk="1" hangingPunct="1"/>
            <a:r>
              <a:rPr lang="en-US" sz="1400" b="1">
                <a:latin typeface="Courier New" pitchFamily="49" charset="0"/>
                <a:cs typeface="Courier New" pitchFamily="49" charset="0"/>
              </a:rPr>
              <a:t>15	        {</a:t>
            </a:r>
          </a:p>
          <a:p>
            <a:pPr eaLnBrk="1" hangingPunct="1"/>
            <a:r>
              <a:rPr lang="en-US" sz="1400" b="1">
                <a:latin typeface="Courier New" pitchFamily="49" charset="0"/>
                <a:cs typeface="Courier New" pitchFamily="49" charset="0"/>
              </a:rPr>
              <a:t>16	            data = newData;</a:t>
            </a:r>
          </a:p>
          <a:p>
            <a:pPr eaLnBrk="1" hangingPunct="1"/>
            <a:r>
              <a:rPr lang="en-US" sz="1400" b="1">
                <a:latin typeface="Courier New" pitchFamily="49" charset="0"/>
                <a:cs typeface="Courier New" pitchFamily="49" charset="0"/>
              </a:rPr>
              <a:t>17	            link = linkValue;</a:t>
            </a:r>
          </a:p>
          <a:p>
            <a:pPr eaLnBrk="1" hangingPunct="1"/>
            <a:r>
              <a:rPr lang="en-US" sz="1400" b="1">
                <a:latin typeface="Courier New" pitchFamily="49" charset="0"/>
                <a:cs typeface="Courier New" pitchFamily="49" charset="0"/>
              </a:rPr>
              <a:t>18	        }</a:t>
            </a:r>
          </a:p>
          <a:p>
            <a:pPr eaLnBrk="1" hangingPunct="1"/>
            <a:r>
              <a:rPr lang="en-US" sz="1400" b="1">
                <a:latin typeface="Courier New" pitchFamily="49" charset="0"/>
                <a:cs typeface="Courier New" pitchFamily="49" charset="0"/>
              </a:rPr>
              <a:t>19	     }//End of Node&lt;T&gt; inner class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20	    private Node&lt;T&gt; head;</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smtClean="0"/>
              <a:t>A Set Class (2 of 5)</a:t>
            </a:r>
          </a:p>
        </p:txBody>
      </p:sp>
      <p:sp>
        <p:nvSpPr>
          <p:cNvPr id="4" name="Slide Number Placeholder 3"/>
          <p:cNvSpPr>
            <a:spLocks noGrp="1"/>
          </p:cNvSpPr>
          <p:nvPr>
            <p:ph type="sldNum" sz="quarter" idx="11"/>
          </p:nvPr>
        </p:nvSpPr>
        <p:spPr/>
        <p:txBody>
          <a:bodyPr/>
          <a:lstStyle/>
          <a:p>
            <a:pPr>
              <a:defRPr/>
            </a:pPr>
            <a:r>
              <a:rPr lang="en-US" smtClean="0"/>
              <a:t>15-</a:t>
            </a:r>
            <a:fld id="{3CDCCBAC-D1D2-40A6-B3FB-F8CEEFBD3AD0}" type="slidenum">
              <a:rPr lang="en-US" smtClean="0"/>
              <a:pPr>
                <a:defRPr/>
              </a:pPr>
              <a:t>143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8725" name="TextBox 5"/>
          <p:cNvSpPr txBox="1">
            <a:spLocks noChangeArrowheads="1"/>
          </p:cNvSpPr>
          <p:nvPr/>
        </p:nvSpPr>
        <p:spPr bwMode="auto">
          <a:xfrm>
            <a:off x="282575" y="1295400"/>
            <a:ext cx="83724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	21		public Set()</a:t>
            </a:r>
          </a:p>
          <a:p>
            <a:pPr eaLnBrk="1" hangingPunct="1"/>
            <a:r>
              <a:rPr lang="en-US" sz="1400" b="1">
                <a:latin typeface="Courier New" pitchFamily="49" charset="0"/>
                <a:cs typeface="Courier New" pitchFamily="49" charset="0"/>
              </a:rPr>
              <a:t>	22		{</a:t>
            </a:r>
          </a:p>
          <a:p>
            <a:pPr eaLnBrk="1" hangingPunct="1"/>
            <a:r>
              <a:rPr lang="en-US" sz="1400" b="1">
                <a:latin typeface="Courier New" pitchFamily="49" charset="0"/>
                <a:cs typeface="Courier New" pitchFamily="49" charset="0"/>
              </a:rPr>
              <a:t>	23			 head = null;</a:t>
            </a:r>
          </a:p>
          <a:p>
            <a:pPr eaLnBrk="1" hangingPunct="1"/>
            <a:r>
              <a:rPr lang="en-US" sz="1400" b="1">
                <a:latin typeface="Courier New" pitchFamily="49" charset="0"/>
                <a:cs typeface="Courier New" pitchFamily="49" charset="0"/>
              </a:rPr>
              <a:t>	24		}</a:t>
            </a:r>
          </a:p>
          <a:p>
            <a:pPr eaLnBrk="1" hangingPunct="1"/>
            <a:r>
              <a:rPr lang="en-US" sz="1400" b="1">
                <a:latin typeface="Courier New" pitchFamily="49" charset="0"/>
                <a:cs typeface="Courier New" pitchFamily="49" charset="0"/>
              </a:rPr>
              <a:t>	25		/**</a:t>
            </a:r>
          </a:p>
          <a:p>
            <a:pPr eaLnBrk="1" hangingPunct="1"/>
            <a:r>
              <a:rPr lang="en-US" sz="1400" b="1">
                <a:latin typeface="Courier New" pitchFamily="49" charset="0"/>
                <a:cs typeface="Courier New" pitchFamily="49" charset="0"/>
              </a:rPr>
              <a:t>	26		 Add a new item to the set.  If the item</a:t>
            </a:r>
          </a:p>
          <a:p>
            <a:pPr eaLnBrk="1" hangingPunct="1"/>
            <a:r>
              <a:rPr lang="en-US" sz="1400" b="1">
                <a:latin typeface="Courier New" pitchFamily="49" charset="0"/>
                <a:cs typeface="Courier New" pitchFamily="49" charset="0"/>
              </a:rPr>
              <a:t>	27		 is already in the set, false is returned,</a:t>
            </a:r>
          </a:p>
          <a:p>
            <a:pPr eaLnBrk="1" hangingPunct="1"/>
            <a:r>
              <a:rPr lang="en-US" sz="1400" b="1">
                <a:latin typeface="Courier New" pitchFamily="49" charset="0"/>
                <a:cs typeface="Courier New" pitchFamily="49" charset="0"/>
              </a:rPr>
              <a:t>	28		 otherwise true is returned.</a:t>
            </a:r>
          </a:p>
          <a:p>
            <a:pPr eaLnBrk="1" hangingPunct="1"/>
            <a:r>
              <a:rPr lang="en-US" sz="1400" b="1">
                <a:latin typeface="Courier New" pitchFamily="49" charset="0"/>
                <a:cs typeface="Courier New" pitchFamily="49" charset="0"/>
              </a:rPr>
              <a:t>	29		*/</a:t>
            </a:r>
          </a:p>
          <a:p>
            <a:pPr eaLnBrk="1" hangingPunct="1"/>
            <a:r>
              <a:rPr lang="en-US" sz="1400" b="1">
                <a:latin typeface="Courier New" pitchFamily="49" charset="0"/>
                <a:cs typeface="Courier New" pitchFamily="49" charset="0"/>
              </a:rPr>
              <a:t>	30		public boolean add(T newItem)</a:t>
            </a:r>
          </a:p>
          <a:p>
            <a:pPr eaLnBrk="1" hangingPunct="1"/>
            <a:r>
              <a:rPr lang="en-US" sz="1400" b="1">
                <a:latin typeface="Courier New" pitchFamily="49" charset="0"/>
                <a:cs typeface="Courier New" pitchFamily="49" charset="0"/>
              </a:rPr>
              <a:t>	31		{</a:t>
            </a:r>
          </a:p>
          <a:p>
            <a:pPr eaLnBrk="1" hangingPunct="1"/>
            <a:r>
              <a:rPr lang="en-US" sz="1400" b="1">
                <a:latin typeface="Courier New" pitchFamily="49" charset="0"/>
                <a:cs typeface="Courier New" pitchFamily="49" charset="0"/>
              </a:rPr>
              <a:t>	32			if (!contains(newItem))</a:t>
            </a:r>
          </a:p>
          <a:p>
            <a:pPr eaLnBrk="1" hangingPunct="1"/>
            <a:r>
              <a:rPr lang="en-US" sz="1400" b="1">
                <a:latin typeface="Courier New" pitchFamily="49" charset="0"/>
                <a:cs typeface="Courier New" pitchFamily="49" charset="0"/>
              </a:rPr>
              <a:t>	33			{</a:t>
            </a:r>
          </a:p>
          <a:p>
            <a:pPr eaLnBrk="1" hangingPunct="1"/>
            <a:r>
              <a:rPr lang="en-US" sz="1400" b="1">
                <a:latin typeface="Courier New" pitchFamily="49" charset="0"/>
                <a:cs typeface="Courier New" pitchFamily="49" charset="0"/>
              </a:rPr>
              <a:t>	34				head = new Node&lt;T&gt;(newItem, head);</a:t>
            </a:r>
          </a:p>
          <a:p>
            <a:pPr eaLnBrk="1" hangingPunct="1"/>
            <a:r>
              <a:rPr lang="en-US" sz="1400" b="1">
                <a:latin typeface="Courier New" pitchFamily="49" charset="0"/>
                <a:cs typeface="Courier New" pitchFamily="49" charset="0"/>
              </a:rPr>
              <a:t>	35				return true;</a:t>
            </a:r>
          </a:p>
          <a:p>
            <a:pPr eaLnBrk="1" hangingPunct="1"/>
            <a:r>
              <a:rPr lang="en-US" sz="1400" b="1">
                <a:latin typeface="Courier New" pitchFamily="49" charset="0"/>
                <a:cs typeface="Courier New" pitchFamily="49" charset="0"/>
              </a:rPr>
              <a:t>	36			}</a:t>
            </a:r>
          </a:p>
          <a:p>
            <a:pPr eaLnBrk="1" hangingPunct="1"/>
            <a:r>
              <a:rPr lang="en-US" sz="1400" b="1">
                <a:latin typeface="Courier New" pitchFamily="49" charset="0"/>
                <a:cs typeface="Courier New" pitchFamily="49" charset="0"/>
              </a:rPr>
              <a:t>	37			return false;</a:t>
            </a:r>
          </a:p>
          <a:p>
            <a:pPr eaLnBrk="1" hangingPunct="1"/>
            <a:r>
              <a:rPr lang="en-US" sz="1400" b="1">
                <a:latin typeface="Courier New" pitchFamily="49" charset="0"/>
                <a:cs typeface="Courier New" pitchFamily="49" charset="0"/>
              </a:rPr>
              <a:t>	38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A Set Class (3 of 5)</a:t>
            </a:r>
          </a:p>
        </p:txBody>
      </p:sp>
      <p:sp>
        <p:nvSpPr>
          <p:cNvPr id="4" name="Slide Number Placeholder 3"/>
          <p:cNvSpPr>
            <a:spLocks noGrp="1"/>
          </p:cNvSpPr>
          <p:nvPr>
            <p:ph type="sldNum" sz="quarter" idx="11"/>
          </p:nvPr>
        </p:nvSpPr>
        <p:spPr/>
        <p:txBody>
          <a:bodyPr/>
          <a:lstStyle/>
          <a:p>
            <a:pPr>
              <a:defRPr/>
            </a:pPr>
            <a:r>
              <a:rPr lang="en-US" smtClean="0"/>
              <a:t>15-</a:t>
            </a:r>
            <a:fld id="{AAAD026C-2688-448B-AE34-20059F09D132}" type="slidenum">
              <a:rPr lang="en-US" smtClean="0"/>
              <a:pPr>
                <a:defRPr/>
              </a:pPr>
              <a:t>144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9749" name="TextBox 5"/>
          <p:cNvSpPr txBox="1">
            <a:spLocks noChangeArrowheads="1"/>
          </p:cNvSpPr>
          <p:nvPr/>
        </p:nvSpPr>
        <p:spPr bwMode="auto">
          <a:xfrm>
            <a:off x="282575" y="1219200"/>
            <a:ext cx="75866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39	    public boolean contains(T item)</a:t>
            </a:r>
          </a:p>
          <a:p>
            <a:pPr eaLnBrk="1" hangingPunct="1"/>
            <a:r>
              <a:rPr lang="en-US" sz="1400" b="1">
                <a:latin typeface="Courier New" pitchFamily="49" charset="0"/>
                <a:cs typeface="Courier New" pitchFamily="49" charset="0"/>
              </a:rPr>
              <a:t>40	    {</a:t>
            </a:r>
          </a:p>
          <a:p>
            <a:pPr eaLnBrk="1" hangingPunct="1"/>
            <a:r>
              <a:rPr lang="en-US" sz="1400" b="1">
                <a:latin typeface="Courier New" pitchFamily="49" charset="0"/>
                <a:cs typeface="Courier New" pitchFamily="49" charset="0"/>
              </a:rPr>
              <a:t>41	        Node&lt;T&gt; position = head;</a:t>
            </a:r>
          </a:p>
          <a:p>
            <a:pPr eaLnBrk="1" hangingPunct="1"/>
            <a:r>
              <a:rPr lang="en-US" sz="1400" b="1">
                <a:latin typeface="Courier New" pitchFamily="49" charset="0"/>
                <a:cs typeface="Courier New" pitchFamily="49" charset="0"/>
              </a:rPr>
              <a:t>42	        T itemAtPosition;</a:t>
            </a:r>
          </a:p>
          <a:p>
            <a:pPr eaLnBrk="1" hangingPunct="1"/>
            <a:r>
              <a:rPr lang="en-US" sz="1400" b="1">
                <a:latin typeface="Courier New" pitchFamily="49" charset="0"/>
                <a:cs typeface="Courier New" pitchFamily="49" charset="0"/>
              </a:rPr>
              <a:t>43	        while (position != null)</a:t>
            </a:r>
          </a:p>
          <a:p>
            <a:pPr eaLnBrk="1" hangingPunct="1"/>
            <a:r>
              <a:rPr lang="en-US" sz="1400" b="1">
                <a:latin typeface="Courier New" pitchFamily="49" charset="0"/>
                <a:cs typeface="Courier New" pitchFamily="49" charset="0"/>
              </a:rPr>
              <a:t>44	        {</a:t>
            </a:r>
          </a:p>
          <a:p>
            <a:pPr eaLnBrk="1" hangingPunct="1"/>
            <a:r>
              <a:rPr lang="en-US" sz="1400" b="1">
                <a:latin typeface="Courier New" pitchFamily="49" charset="0"/>
                <a:cs typeface="Courier New" pitchFamily="49" charset="0"/>
              </a:rPr>
              <a:t>45	            itemAtPosition = position.data;</a:t>
            </a:r>
          </a:p>
          <a:p>
            <a:pPr eaLnBrk="1" hangingPunct="1"/>
            <a:r>
              <a:rPr lang="en-US" sz="1400" b="1">
                <a:latin typeface="Courier New" pitchFamily="49" charset="0"/>
                <a:cs typeface="Courier New" pitchFamily="49" charset="0"/>
              </a:rPr>
              <a:t>46	            if (itemAtPosition.equals(item))</a:t>
            </a:r>
          </a:p>
          <a:p>
            <a:pPr eaLnBrk="1" hangingPunct="1"/>
            <a:r>
              <a:rPr lang="en-US" sz="1400" b="1">
                <a:latin typeface="Courier New" pitchFamily="49" charset="0"/>
                <a:cs typeface="Courier New" pitchFamily="49" charset="0"/>
              </a:rPr>
              <a:t>47	                return true;</a:t>
            </a:r>
          </a:p>
          <a:p>
            <a:pPr eaLnBrk="1" hangingPunct="1"/>
            <a:r>
              <a:rPr lang="en-US" sz="1400" b="1">
                <a:latin typeface="Courier New" pitchFamily="49" charset="0"/>
                <a:cs typeface="Courier New" pitchFamily="49" charset="0"/>
              </a:rPr>
              <a:t>48	            position = position.link;</a:t>
            </a:r>
          </a:p>
          <a:p>
            <a:pPr eaLnBrk="1" hangingPunct="1"/>
            <a:r>
              <a:rPr lang="en-US" sz="1400" b="1">
                <a:latin typeface="Courier New" pitchFamily="49" charset="0"/>
                <a:cs typeface="Courier New" pitchFamily="49" charset="0"/>
              </a:rPr>
              <a:t>49	        }</a:t>
            </a:r>
          </a:p>
          <a:p>
            <a:pPr eaLnBrk="1" hangingPunct="1"/>
            <a:r>
              <a:rPr lang="en-US" sz="1400" b="1">
                <a:latin typeface="Courier New" pitchFamily="49" charset="0"/>
                <a:cs typeface="Courier New" pitchFamily="49" charset="0"/>
              </a:rPr>
              <a:t>50	        return false; //target was not found</a:t>
            </a:r>
          </a:p>
          <a:p>
            <a:pPr eaLnBrk="1" hangingPunct="1"/>
            <a:r>
              <a:rPr lang="en-US" sz="1400" b="1">
                <a:latin typeface="Courier New" pitchFamily="49" charset="0"/>
                <a:cs typeface="Courier New" pitchFamily="49" charset="0"/>
              </a:rPr>
              <a:t>51	    }</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52	    public void output( )</a:t>
            </a:r>
          </a:p>
          <a:p>
            <a:pPr eaLnBrk="1" hangingPunct="1"/>
            <a:r>
              <a:rPr lang="en-US" sz="1400" b="1">
                <a:latin typeface="Courier New" pitchFamily="49" charset="0"/>
                <a:cs typeface="Courier New" pitchFamily="49" charset="0"/>
              </a:rPr>
              <a:t>53	    {</a:t>
            </a:r>
          </a:p>
          <a:p>
            <a:pPr eaLnBrk="1" hangingPunct="1"/>
            <a:r>
              <a:rPr lang="en-US" sz="1400" b="1">
                <a:latin typeface="Courier New" pitchFamily="49" charset="0"/>
                <a:cs typeface="Courier New" pitchFamily="49" charset="0"/>
              </a:rPr>
              <a:t>54	        Node position = head;</a:t>
            </a:r>
          </a:p>
          <a:p>
            <a:pPr eaLnBrk="1" hangingPunct="1"/>
            <a:r>
              <a:rPr lang="en-US" sz="1400" b="1">
                <a:latin typeface="Courier New" pitchFamily="49" charset="0"/>
                <a:cs typeface="Courier New" pitchFamily="49" charset="0"/>
              </a:rPr>
              <a:t>55	        while (position != null)</a:t>
            </a:r>
          </a:p>
          <a:p>
            <a:pPr eaLnBrk="1" hangingPunct="1"/>
            <a:r>
              <a:rPr lang="en-US" sz="1400" b="1">
                <a:latin typeface="Courier New" pitchFamily="49" charset="0"/>
                <a:cs typeface="Courier New" pitchFamily="49" charset="0"/>
              </a:rPr>
              <a:t>56    	  {</a:t>
            </a:r>
          </a:p>
          <a:p>
            <a:pPr eaLnBrk="1" hangingPunct="1"/>
            <a:r>
              <a:rPr lang="en-US" sz="1400" b="1">
                <a:latin typeface="Courier New" pitchFamily="49" charset="0"/>
                <a:cs typeface="Courier New" pitchFamily="49" charset="0"/>
              </a:rPr>
              <a:t>57	            System.out.print(position.data.toString() + " ");</a:t>
            </a:r>
          </a:p>
          <a:p>
            <a:pPr eaLnBrk="1" hangingPunct="1"/>
            <a:r>
              <a:rPr lang="en-US" sz="1400" b="1">
                <a:latin typeface="Courier New" pitchFamily="49" charset="0"/>
                <a:cs typeface="Courier New" pitchFamily="49" charset="0"/>
              </a:rPr>
              <a:t>58	            position = position.link;</a:t>
            </a:r>
          </a:p>
          <a:p>
            <a:pPr eaLnBrk="1" hangingPunct="1"/>
            <a:r>
              <a:rPr lang="en-US" sz="1400" b="1">
                <a:latin typeface="Courier New" pitchFamily="49" charset="0"/>
                <a:cs typeface="Courier New" pitchFamily="49" charset="0"/>
              </a:rPr>
              <a:t>59	        }</a:t>
            </a:r>
          </a:p>
          <a:p>
            <a:pPr eaLnBrk="1" hangingPunct="1"/>
            <a:r>
              <a:rPr lang="en-US" sz="1400" b="1">
                <a:latin typeface="Courier New" pitchFamily="49" charset="0"/>
                <a:cs typeface="Courier New" pitchFamily="49" charset="0"/>
              </a:rPr>
              <a:t>60	        System.out.println();</a:t>
            </a:r>
          </a:p>
          <a:p>
            <a:pPr eaLnBrk="1" hangingPunct="1"/>
            <a:r>
              <a:rPr lang="en-US" sz="1400" b="1">
                <a:latin typeface="Courier New" pitchFamily="49" charset="0"/>
                <a:cs typeface="Courier New" pitchFamily="49" charset="0"/>
              </a:rPr>
              <a:t>61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smtClean="0"/>
              <a:t>A Set Class (4 of 5)</a:t>
            </a:r>
          </a:p>
        </p:txBody>
      </p:sp>
      <p:sp>
        <p:nvSpPr>
          <p:cNvPr id="4" name="Slide Number Placeholder 3"/>
          <p:cNvSpPr>
            <a:spLocks noGrp="1"/>
          </p:cNvSpPr>
          <p:nvPr>
            <p:ph type="sldNum" sz="quarter" idx="11"/>
          </p:nvPr>
        </p:nvSpPr>
        <p:spPr/>
        <p:txBody>
          <a:bodyPr/>
          <a:lstStyle/>
          <a:p>
            <a:pPr>
              <a:defRPr/>
            </a:pPr>
            <a:r>
              <a:rPr lang="en-US" smtClean="0"/>
              <a:t>15-</a:t>
            </a:r>
            <a:fld id="{4EC6393F-DF40-4785-98FD-76BD06154DC6}" type="slidenum">
              <a:rPr lang="en-US" smtClean="0"/>
              <a:pPr>
                <a:defRPr/>
              </a:pPr>
              <a:t>145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0773" name="TextBox 5"/>
          <p:cNvSpPr txBox="1">
            <a:spLocks noChangeArrowheads="1"/>
          </p:cNvSpPr>
          <p:nvPr/>
        </p:nvSpPr>
        <p:spPr bwMode="auto">
          <a:xfrm>
            <a:off x="282575" y="1219200"/>
            <a:ext cx="8521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	62		/**</a:t>
            </a:r>
          </a:p>
          <a:p>
            <a:pPr eaLnBrk="1" hangingPunct="1"/>
            <a:r>
              <a:rPr lang="en-US" sz="1400" b="1">
                <a:latin typeface="Courier New" pitchFamily="49" charset="0"/>
                <a:cs typeface="Courier New" pitchFamily="49" charset="0"/>
              </a:rPr>
              <a:t>	63		 Returns a new set that is the union</a:t>
            </a:r>
          </a:p>
          <a:p>
            <a:pPr eaLnBrk="1" hangingPunct="1"/>
            <a:r>
              <a:rPr lang="en-US" sz="1400" b="1">
                <a:latin typeface="Courier New" pitchFamily="49" charset="0"/>
                <a:cs typeface="Courier New" pitchFamily="49" charset="0"/>
              </a:rPr>
              <a:t>	64		 of this set and the input set.</a:t>
            </a:r>
          </a:p>
          <a:p>
            <a:pPr eaLnBrk="1" hangingPunct="1"/>
            <a:r>
              <a:rPr lang="en-US" sz="1400" b="1">
                <a:latin typeface="Courier New" pitchFamily="49" charset="0"/>
                <a:cs typeface="Courier New" pitchFamily="49" charset="0"/>
              </a:rPr>
              <a:t>	65		*/</a:t>
            </a:r>
          </a:p>
          <a:p>
            <a:pPr eaLnBrk="1" hangingPunct="1"/>
            <a:r>
              <a:rPr lang="en-US" sz="1400" b="1">
                <a:latin typeface="Courier New" pitchFamily="49" charset="0"/>
                <a:cs typeface="Courier New" pitchFamily="49" charset="0"/>
              </a:rPr>
              <a:t>	66		public Set&lt;T&gt; union(Set&lt;T&gt; otherSet)</a:t>
            </a:r>
          </a:p>
          <a:p>
            <a:pPr eaLnBrk="1" hangingPunct="1"/>
            <a:r>
              <a:rPr lang="en-US" sz="1400" b="1">
                <a:latin typeface="Courier New" pitchFamily="49" charset="0"/>
                <a:cs typeface="Courier New" pitchFamily="49" charset="0"/>
              </a:rPr>
              <a:t>	67		{</a:t>
            </a:r>
          </a:p>
          <a:p>
            <a:pPr eaLnBrk="1" hangingPunct="1"/>
            <a:r>
              <a:rPr lang="en-US" sz="1400" b="1">
                <a:latin typeface="Courier New" pitchFamily="49" charset="0"/>
                <a:cs typeface="Courier New" pitchFamily="49" charset="0"/>
              </a:rPr>
              <a:t>	68			Set&lt;T&gt; unionSet = new Set&lt;T&gt;();</a:t>
            </a:r>
          </a:p>
          <a:p>
            <a:pPr eaLnBrk="1" hangingPunct="1"/>
            <a:r>
              <a:rPr lang="en-US" sz="1400" b="1">
                <a:latin typeface="Courier New" pitchFamily="49" charset="0"/>
                <a:cs typeface="Courier New" pitchFamily="49" charset="0"/>
              </a:rPr>
              <a:t>	69			// Copy this set to unionSet</a:t>
            </a:r>
          </a:p>
          <a:p>
            <a:pPr eaLnBrk="1" hangingPunct="1"/>
            <a:r>
              <a:rPr lang="en-US" sz="1400" b="1">
                <a:latin typeface="Courier New" pitchFamily="49" charset="0"/>
                <a:cs typeface="Courier New" pitchFamily="49" charset="0"/>
              </a:rPr>
              <a:t>	70			Node&lt;T&gt; position = head;</a:t>
            </a:r>
          </a:p>
          <a:p>
            <a:pPr eaLnBrk="1" hangingPunct="1"/>
            <a:r>
              <a:rPr lang="en-US" sz="1400" b="1">
                <a:latin typeface="Courier New" pitchFamily="49" charset="0"/>
                <a:cs typeface="Courier New" pitchFamily="49" charset="0"/>
              </a:rPr>
              <a:t>	71			while (position != null)</a:t>
            </a:r>
          </a:p>
          <a:p>
            <a:pPr eaLnBrk="1" hangingPunct="1"/>
            <a:r>
              <a:rPr lang="en-US" sz="1400" b="1">
                <a:latin typeface="Courier New" pitchFamily="49" charset="0"/>
                <a:cs typeface="Courier New" pitchFamily="49" charset="0"/>
              </a:rPr>
              <a:t>	72			{</a:t>
            </a:r>
          </a:p>
          <a:p>
            <a:pPr eaLnBrk="1" hangingPunct="1"/>
            <a:r>
              <a:rPr lang="en-US" sz="1400" b="1">
                <a:latin typeface="Courier New" pitchFamily="49" charset="0"/>
                <a:cs typeface="Courier New" pitchFamily="49" charset="0"/>
              </a:rPr>
              <a:t>	73				unionSet.add(position.data);</a:t>
            </a:r>
          </a:p>
          <a:p>
            <a:pPr eaLnBrk="1" hangingPunct="1"/>
            <a:r>
              <a:rPr lang="en-US" sz="1400" b="1">
                <a:latin typeface="Courier New" pitchFamily="49" charset="0"/>
                <a:cs typeface="Courier New" pitchFamily="49" charset="0"/>
              </a:rPr>
              <a:t>	74				position = position.link;</a:t>
            </a:r>
          </a:p>
          <a:p>
            <a:pPr eaLnBrk="1" hangingPunct="1"/>
            <a:r>
              <a:rPr lang="en-US" sz="1400" b="1">
                <a:latin typeface="Courier New" pitchFamily="49" charset="0"/>
                <a:cs typeface="Courier New" pitchFamily="49" charset="0"/>
              </a:rPr>
              <a:t>	75			}</a:t>
            </a:r>
          </a:p>
          <a:p>
            <a:pPr eaLnBrk="1" hangingPunct="1"/>
            <a:r>
              <a:rPr lang="en-US" sz="1400" b="1">
                <a:latin typeface="Courier New" pitchFamily="49" charset="0"/>
                <a:cs typeface="Courier New" pitchFamily="49" charset="0"/>
              </a:rPr>
              <a:t>	76			// Copy otherSet items to unionSet.</a:t>
            </a:r>
          </a:p>
          <a:p>
            <a:pPr eaLnBrk="1" hangingPunct="1"/>
            <a:r>
              <a:rPr lang="en-US" sz="1400" b="1">
                <a:latin typeface="Courier New" pitchFamily="49" charset="0"/>
                <a:cs typeface="Courier New" pitchFamily="49" charset="0"/>
              </a:rPr>
              <a:t>	77			// The add method eliminates any duplicates.</a:t>
            </a:r>
          </a:p>
          <a:p>
            <a:pPr eaLnBrk="1" hangingPunct="1"/>
            <a:r>
              <a:rPr lang="en-US" sz="1400" b="1">
                <a:latin typeface="Courier New" pitchFamily="49" charset="0"/>
                <a:cs typeface="Courier New" pitchFamily="49" charset="0"/>
              </a:rPr>
              <a:t>	78			position = otherSet.head;</a:t>
            </a:r>
          </a:p>
          <a:p>
            <a:pPr eaLnBrk="1" hangingPunct="1"/>
            <a:r>
              <a:rPr lang="en-US" sz="1400" b="1">
                <a:latin typeface="Courier New" pitchFamily="49" charset="0"/>
                <a:cs typeface="Courier New" pitchFamily="49" charset="0"/>
              </a:rPr>
              <a:t>	79			while (position != null)</a:t>
            </a:r>
          </a:p>
          <a:p>
            <a:pPr eaLnBrk="1" hangingPunct="1"/>
            <a:r>
              <a:rPr lang="en-US" sz="1400" b="1">
                <a:latin typeface="Courier New" pitchFamily="49" charset="0"/>
                <a:cs typeface="Courier New" pitchFamily="49" charset="0"/>
              </a:rPr>
              <a:t>	80			{</a:t>
            </a:r>
          </a:p>
          <a:p>
            <a:pPr eaLnBrk="1" hangingPunct="1"/>
            <a:r>
              <a:rPr lang="en-US" sz="1400" b="1">
                <a:latin typeface="Courier New" pitchFamily="49" charset="0"/>
                <a:cs typeface="Courier New" pitchFamily="49" charset="0"/>
              </a:rPr>
              <a:t>	81				unionSet.add(position.data);</a:t>
            </a:r>
          </a:p>
          <a:p>
            <a:pPr eaLnBrk="1" hangingPunct="1"/>
            <a:r>
              <a:rPr lang="en-US" sz="1400" b="1">
                <a:latin typeface="Courier New" pitchFamily="49" charset="0"/>
                <a:cs typeface="Courier New" pitchFamily="49" charset="0"/>
              </a:rPr>
              <a:t>	82				position = position.link;</a:t>
            </a:r>
          </a:p>
          <a:p>
            <a:pPr eaLnBrk="1" hangingPunct="1"/>
            <a:r>
              <a:rPr lang="en-US" sz="1400" b="1">
                <a:latin typeface="Courier New" pitchFamily="49" charset="0"/>
                <a:cs typeface="Courier New" pitchFamily="49" charset="0"/>
              </a:rPr>
              <a:t>	83			}</a:t>
            </a:r>
          </a:p>
          <a:p>
            <a:pPr eaLnBrk="1" hangingPunct="1"/>
            <a:r>
              <a:rPr lang="en-US" sz="1400" b="1">
                <a:latin typeface="Courier New" pitchFamily="49" charset="0"/>
                <a:cs typeface="Courier New" pitchFamily="49" charset="0"/>
              </a:rPr>
              <a:t>	84			return unionSet;</a:t>
            </a:r>
          </a:p>
          <a:p>
            <a:pPr eaLnBrk="1" hangingPunct="1"/>
            <a:r>
              <a:rPr lang="en-US" sz="1400" b="1">
                <a:latin typeface="Courier New" pitchFamily="49" charset="0"/>
                <a:cs typeface="Courier New" pitchFamily="49" charset="0"/>
              </a:rPr>
              <a:t>	85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A Set Class (5 of 5)</a:t>
            </a:r>
          </a:p>
        </p:txBody>
      </p:sp>
      <p:sp>
        <p:nvSpPr>
          <p:cNvPr id="4" name="Slide Number Placeholder 3"/>
          <p:cNvSpPr>
            <a:spLocks noGrp="1"/>
          </p:cNvSpPr>
          <p:nvPr>
            <p:ph type="sldNum" sz="quarter" idx="11"/>
          </p:nvPr>
        </p:nvSpPr>
        <p:spPr/>
        <p:txBody>
          <a:bodyPr/>
          <a:lstStyle/>
          <a:p>
            <a:pPr>
              <a:defRPr/>
            </a:pPr>
            <a:r>
              <a:rPr lang="en-US" smtClean="0"/>
              <a:t>15-</a:t>
            </a:r>
            <a:fld id="{5E0718D7-6B43-42A5-A00A-2673DACE6C34}" type="slidenum">
              <a:rPr lang="en-US" smtClean="0"/>
              <a:pPr>
                <a:defRPr/>
              </a:pPr>
              <a:t>146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1797" name="TextBox 5"/>
          <p:cNvSpPr txBox="1">
            <a:spLocks noChangeArrowheads="1"/>
          </p:cNvSpPr>
          <p:nvPr/>
        </p:nvSpPr>
        <p:spPr bwMode="auto">
          <a:xfrm>
            <a:off x="282575" y="1219200"/>
            <a:ext cx="86915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	86		 /**</a:t>
            </a:r>
          </a:p>
          <a:p>
            <a:pPr eaLnBrk="1" hangingPunct="1"/>
            <a:r>
              <a:rPr lang="en-US" sz="1400" b="1">
                <a:latin typeface="Courier New" pitchFamily="49" charset="0"/>
                <a:cs typeface="Courier New" pitchFamily="49" charset="0"/>
              </a:rPr>
              <a:t>	87		  Returns a new that is the intersection</a:t>
            </a:r>
          </a:p>
          <a:p>
            <a:pPr eaLnBrk="1" hangingPunct="1"/>
            <a:r>
              <a:rPr lang="en-US" sz="1400" b="1">
                <a:latin typeface="Courier New" pitchFamily="49" charset="0"/>
                <a:cs typeface="Courier New" pitchFamily="49" charset="0"/>
              </a:rPr>
              <a:t>	88		  of this set and the input set.</a:t>
            </a:r>
          </a:p>
          <a:p>
            <a:pPr eaLnBrk="1" hangingPunct="1"/>
            <a:r>
              <a:rPr lang="en-US" sz="1400" b="1">
                <a:latin typeface="Courier New" pitchFamily="49" charset="0"/>
                <a:cs typeface="Courier New" pitchFamily="49" charset="0"/>
              </a:rPr>
              <a:t>	89		 */</a:t>
            </a:r>
          </a:p>
          <a:p>
            <a:pPr eaLnBrk="1" hangingPunct="1"/>
            <a:r>
              <a:rPr lang="en-US" sz="1400" b="1">
                <a:latin typeface="Courier New" pitchFamily="49" charset="0"/>
                <a:cs typeface="Courier New" pitchFamily="49" charset="0"/>
              </a:rPr>
              <a:t>	90		 public Set&lt;T&gt; intersection(Set&lt;T&gt; otherSet)</a:t>
            </a:r>
          </a:p>
          <a:p>
            <a:pPr eaLnBrk="1" hangingPunct="1"/>
            <a:r>
              <a:rPr lang="en-US" sz="1400" b="1">
                <a:latin typeface="Courier New" pitchFamily="49" charset="0"/>
                <a:cs typeface="Courier New" pitchFamily="49" charset="0"/>
              </a:rPr>
              <a:t>	91		 {</a:t>
            </a:r>
          </a:p>
          <a:p>
            <a:pPr eaLnBrk="1" hangingPunct="1"/>
            <a:r>
              <a:rPr lang="en-US" sz="1400" b="1">
                <a:latin typeface="Courier New" pitchFamily="49" charset="0"/>
                <a:cs typeface="Courier New" pitchFamily="49" charset="0"/>
              </a:rPr>
              <a:t>	92			 Set&lt;T&gt; interSet = new Set&lt;T&gt;();</a:t>
            </a:r>
          </a:p>
          <a:p>
            <a:pPr eaLnBrk="1" hangingPunct="1"/>
            <a:r>
              <a:rPr lang="en-US" sz="1400" b="1">
                <a:latin typeface="Courier New" pitchFamily="49" charset="0"/>
                <a:cs typeface="Courier New" pitchFamily="49" charset="0"/>
              </a:rPr>
              <a:t>	93			 // Copy only items in both sets</a:t>
            </a:r>
          </a:p>
          <a:p>
            <a:pPr eaLnBrk="1" hangingPunct="1"/>
            <a:r>
              <a:rPr lang="en-US" sz="1400" b="1">
                <a:latin typeface="Courier New" pitchFamily="49" charset="0"/>
                <a:cs typeface="Courier New" pitchFamily="49" charset="0"/>
              </a:rPr>
              <a:t>	94			Node&lt;T&gt; position = head;</a:t>
            </a:r>
          </a:p>
          <a:p>
            <a:pPr eaLnBrk="1" hangingPunct="1"/>
            <a:r>
              <a:rPr lang="en-US" sz="1400" b="1">
                <a:latin typeface="Courier New" pitchFamily="49" charset="0"/>
                <a:cs typeface="Courier New" pitchFamily="49" charset="0"/>
              </a:rPr>
              <a:t>	95			while (position != null)</a:t>
            </a:r>
          </a:p>
          <a:p>
            <a:pPr eaLnBrk="1" hangingPunct="1"/>
            <a:r>
              <a:rPr lang="en-US" sz="1400" b="1">
                <a:latin typeface="Courier New" pitchFamily="49" charset="0"/>
                <a:cs typeface="Courier New" pitchFamily="49" charset="0"/>
              </a:rPr>
              <a:t>	96			{</a:t>
            </a:r>
          </a:p>
          <a:p>
            <a:pPr eaLnBrk="1" hangingPunct="1"/>
            <a:r>
              <a:rPr lang="en-US" sz="1400" b="1">
                <a:latin typeface="Courier New" pitchFamily="49" charset="0"/>
                <a:cs typeface="Courier New" pitchFamily="49" charset="0"/>
              </a:rPr>
              <a:t>	97				if (otherSet.contains(position.data))</a:t>
            </a:r>
          </a:p>
          <a:p>
            <a:pPr eaLnBrk="1" hangingPunct="1"/>
            <a:r>
              <a:rPr lang="en-US" sz="1400" b="1">
                <a:latin typeface="Courier New" pitchFamily="49" charset="0"/>
                <a:cs typeface="Courier New" pitchFamily="49" charset="0"/>
              </a:rPr>
              <a:t>	98					interSet.add(position.data);</a:t>
            </a:r>
          </a:p>
          <a:p>
            <a:pPr eaLnBrk="1" hangingPunct="1"/>
            <a:r>
              <a:rPr lang="en-US" sz="1400" b="1">
                <a:latin typeface="Courier New" pitchFamily="49" charset="0"/>
                <a:cs typeface="Courier New" pitchFamily="49" charset="0"/>
              </a:rPr>
              <a:t>	99				position = position.link;</a:t>
            </a:r>
          </a:p>
          <a:p>
            <a:pPr eaLnBrk="1" hangingPunct="1"/>
            <a:r>
              <a:rPr lang="en-US" sz="1400" b="1">
                <a:latin typeface="Courier New" pitchFamily="49" charset="0"/>
                <a:cs typeface="Courier New" pitchFamily="49" charset="0"/>
              </a:rPr>
              <a:t>	100			}</a:t>
            </a:r>
          </a:p>
          <a:p>
            <a:pPr eaLnBrk="1" hangingPunct="1"/>
            <a:r>
              <a:rPr lang="en-US" sz="1400" b="1">
                <a:latin typeface="Courier New" pitchFamily="49" charset="0"/>
                <a:cs typeface="Courier New" pitchFamily="49" charset="0"/>
              </a:rPr>
              <a:t>	101			return interSet;</a:t>
            </a:r>
          </a:p>
          <a:p>
            <a:pPr eaLnBrk="1" hangingPunct="1"/>
            <a:r>
              <a:rPr lang="en-US" sz="1400" b="1">
                <a:latin typeface="Courier New" pitchFamily="49" charset="0"/>
                <a:cs typeface="Courier New" pitchFamily="49" charset="0"/>
              </a:rPr>
              <a:t>	102		 }</a:t>
            </a:r>
          </a:p>
          <a:p>
            <a:pPr eaLnBrk="1" hangingPunct="1"/>
            <a:r>
              <a:rPr lang="en-US" sz="1400" b="1">
                <a:latin typeface="Courier New" pitchFamily="49" charset="0"/>
                <a:cs typeface="Courier New" pitchFamily="49" charset="0"/>
              </a:rPr>
              <a:t>	103	}</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The clear, size, and isEmpty methods are identicalto those in Display 15.8</a:t>
            </a:r>
          </a:p>
          <a:p>
            <a:pPr eaLnBrk="1" hangingPunct="1"/>
            <a:r>
              <a:rPr lang="en-US" sz="1400" b="1">
                <a:latin typeface="Courier New" pitchFamily="49" charset="0"/>
                <a:cs typeface="Courier New" pitchFamily="49" charset="0"/>
              </a:rPr>
              <a:t>for the LinkedList3 class.</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457200" y="76200"/>
            <a:ext cx="8229600" cy="1143000"/>
          </a:xfrm>
        </p:spPr>
        <p:txBody>
          <a:bodyPr/>
          <a:lstStyle/>
          <a:p>
            <a:pPr eaLnBrk="1" hangingPunct="1"/>
            <a:r>
              <a:rPr lang="en-US" smtClean="0"/>
              <a:t>A Set Class Demo (1 of 3)</a:t>
            </a:r>
          </a:p>
        </p:txBody>
      </p:sp>
      <p:sp>
        <p:nvSpPr>
          <p:cNvPr id="4" name="Slide Number Placeholder 3"/>
          <p:cNvSpPr>
            <a:spLocks noGrp="1"/>
          </p:cNvSpPr>
          <p:nvPr>
            <p:ph type="sldNum" sz="quarter" idx="11"/>
          </p:nvPr>
        </p:nvSpPr>
        <p:spPr/>
        <p:txBody>
          <a:bodyPr/>
          <a:lstStyle/>
          <a:p>
            <a:pPr>
              <a:defRPr/>
            </a:pPr>
            <a:r>
              <a:rPr lang="en-US" smtClean="0"/>
              <a:t>15-</a:t>
            </a:r>
            <a:fld id="{42F603CF-443B-4FEE-9588-50322E5BF99C}" type="slidenum">
              <a:rPr lang="en-US" smtClean="0"/>
              <a:pPr>
                <a:defRPr/>
              </a:pPr>
              <a:t>147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2821" name="TextBox 5"/>
          <p:cNvSpPr txBox="1">
            <a:spLocks noChangeArrowheads="1"/>
          </p:cNvSpPr>
          <p:nvPr/>
        </p:nvSpPr>
        <p:spPr bwMode="auto">
          <a:xfrm>
            <a:off x="282575" y="990600"/>
            <a:ext cx="7820025"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class SetDemo</a:t>
            </a:r>
          </a:p>
          <a:p>
            <a:pPr eaLnBrk="1" hangingPunct="1"/>
            <a:r>
              <a:rPr lang="en-US" sz="1400" b="1">
                <a:latin typeface="Courier New" pitchFamily="49" charset="0"/>
                <a:cs typeface="Courier New" pitchFamily="49" charset="0"/>
              </a:rPr>
              <a:t>2	{</a:t>
            </a:r>
          </a:p>
          <a:p>
            <a:pPr eaLnBrk="1" hangingPunct="1"/>
            <a:r>
              <a:rPr lang="en-US" sz="1400" b="1">
                <a:latin typeface="Courier New" pitchFamily="49" charset="0"/>
                <a:cs typeface="Courier New" pitchFamily="49" charset="0"/>
              </a:rPr>
              <a:t>3		public static void main(String[] args)</a:t>
            </a:r>
          </a:p>
          <a:p>
            <a:pPr eaLnBrk="1" hangingPunct="1"/>
            <a:r>
              <a:rPr lang="en-US" sz="1400" b="1">
                <a:latin typeface="Courier New" pitchFamily="49" charset="0"/>
                <a:cs typeface="Courier New" pitchFamily="49" charset="0"/>
              </a:rPr>
              <a:t>4		{</a:t>
            </a:r>
          </a:p>
          <a:p>
            <a:pPr eaLnBrk="1" hangingPunct="1"/>
            <a:r>
              <a:rPr lang="en-US" sz="1400" b="1">
                <a:latin typeface="Courier New" pitchFamily="49" charset="0"/>
                <a:cs typeface="Courier New" pitchFamily="49" charset="0"/>
              </a:rPr>
              <a:t>5			// Round things</a:t>
            </a:r>
          </a:p>
          <a:p>
            <a:pPr eaLnBrk="1" hangingPunct="1"/>
            <a:r>
              <a:rPr lang="en-US" sz="1400" b="1">
                <a:latin typeface="Courier New" pitchFamily="49" charset="0"/>
                <a:cs typeface="Courier New" pitchFamily="49" charset="0"/>
              </a:rPr>
              <a:t>6			Set round = new Set&lt;String&gt;();</a:t>
            </a:r>
          </a:p>
          <a:p>
            <a:pPr eaLnBrk="1" hangingPunct="1"/>
            <a:r>
              <a:rPr lang="en-US" sz="1400" b="1">
                <a:latin typeface="Courier New" pitchFamily="49" charset="0"/>
                <a:cs typeface="Courier New" pitchFamily="49" charset="0"/>
              </a:rPr>
              <a:t>7			// Green things</a:t>
            </a:r>
          </a:p>
          <a:p>
            <a:pPr eaLnBrk="1" hangingPunct="1"/>
            <a:r>
              <a:rPr lang="en-US" sz="1400" b="1">
                <a:latin typeface="Courier New" pitchFamily="49" charset="0"/>
                <a:cs typeface="Courier New" pitchFamily="49" charset="0"/>
              </a:rPr>
              <a:t>8			Set green = new Set&lt;String&gt;();</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9			// Add some data to both sets</a:t>
            </a:r>
          </a:p>
          <a:p>
            <a:pPr eaLnBrk="1" hangingPunct="1"/>
            <a:r>
              <a:rPr lang="en-US" sz="1400" b="1">
                <a:latin typeface="Courier New" pitchFamily="49" charset="0"/>
                <a:cs typeface="Courier New" pitchFamily="49" charset="0"/>
              </a:rPr>
              <a:t>10			round.add("peas");</a:t>
            </a:r>
          </a:p>
          <a:p>
            <a:pPr eaLnBrk="1" hangingPunct="1"/>
            <a:r>
              <a:rPr lang="en-US" sz="1400" b="1">
                <a:latin typeface="Courier New" pitchFamily="49" charset="0"/>
                <a:cs typeface="Courier New" pitchFamily="49" charset="0"/>
              </a:rPr>
              <a:t>11			round.add("ball");</a:t>
            </a:r>
          </a:p>
          <a:p>
            <a:pPr eaLnBrk="1" hangingPunct="1"/>
            <a:r>
              <a:rPr lang="en-US" sz="1400" b="1">
                <a:latin typeface="Courier New" pitchFamily="49" charset="0"/>
                <a:cs typeface="Courier New" pitchFamily="49" charset="0"/>
              </a:rPr>
              <a:t>12			round.add("pie");</a:t>
            </a:r>
          </a:p>
          <a:p>
            <a:pPr eaLnBrk="1" hangingPunct="1"/>
            <a:r>
              <a:rPr lang="en-US" sz="1400" b="1">
                <a:latin typeface="Courier New" pitchFamily="49" charset="0"/>
                <a:cs typeface="Courier New" pitchFamily="49" charset="0"/>
              </a:rPr>
              <a:t>13			round.add("grapes");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14			green.add("peas");</a:t>
            </a:r>
          </a:p>
          <a:p>
            <a:pPr eaLnBrk="1" hangingPunct="1"/>
            <a:r>
              <a:rPr lang="en-US" sz="1400" b="1">
                <a:latin typeface="Courier New" pitchFamily="49" charset="0"/>
                <a:cs typeface="Courier New" pitchFamily="49" charset="0"/>
              </a:rPr>
              <a:t>15			green.add("grapes");</a:t>
            </a:r>
          </a:p>
          <a:p>
            <a:pPr eaLnBrk="1" hangingPunct="1"/>
            <a:r>
              <a:rPr lang="en-US" sz="1400" b="1">
                <a:latin typeface="Courier New" pitchFamily="49" charset="0"/>
                <a:cs typeface="Courier New" pitchFamily="49" charset="0"/>
              </a:rPr>
              <a:t>16			green.add("garden hose");</a:t>
            </a:r>
          </a:p>
          <a:p>
            <a:pPr eaLnBrk="1" hangingPunct="1"/>
            <a:r>
              <a:rPr lang="en-US" sz="1400" b="1">
                <a:latin typeface="Courier New" pitchFamily="49" charset="0"/>
                <a:cs typeface="Courier New" pitchFamily="49" charset="0"/>
              </a:rPr>
              <a:t>17			green.add("grass");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18			System.out.println("Contents of set round: ");</a:t>
            </a:r>
          </a:p>
          <a:p>
            <a:pPr eaLnBrk="1" hangingPunct="1"/>
            <a:r>
              <a:rPr lang="en-US" sz="1400" b="1">
                <a:latin typeface="Courier New" pitchFamily="49" charset="0"/>
                <a:cs typeface="Courier New" pitchFamily="49" charset="0"/>
              </a:rPr>
              <a:t>19			round.output();</a:t>
            </a:r>
          </a:p>
          <a:p>
            <a:pPr eaLnBrk="1" hangingPunct="1"/>
            <a:r>
              <a:rPr lang="en-US" sz="1400" b="1">
                <a:latin typeface="Courier New" pitchFamily="49" charset="0"/>
                <a:cs typeface="Courier New" pitchFamily="49" charset="0"/>
              </a:rPr>
              <a:t>20			System.out.println("Contents of set green: ");</a:t>
            </a:r>
          </a:p>
          <a:p>
            <a:pPr eaLnBrk="1" hangingPunct="1"/>
            <a:r>
              <a:rPr lang="en-US" sz="1400" b="1">
                <a:latin typeface="Courier New" pitchFamily="49" charset="0"/>
                <a:cs typeface="Courier New" pitchFamily="49" charset="0"/>
              </a:rPr>
              <a:t>21			green.output();</a:t>
            </a:r>
          </a:p>
          <a:p>
            <a:pPr eaLnBrk="1" hangingPunct="1"/>
            <a:r>
              <a:rPr lang="en-US" sz="1400" b="1">
                <a:latin typeface="Courier New" pitchFamily="49" charset="0"/>
                <a:cs typeface="Courier New" pitchFamily="49" charset="0"/>
              </a:rPr>
              <a:t>22			System.out.println();</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A Set Class Demo (2 of 3)</a:t>
            </a:r>
          </a:p>
        </p:txBody>
      </p:sp>
      <p:sp>
        <p:nvSpPr>
          <p:cNvPr id="4" name="Slide Number Placeholder 3"/>
          <p:cNvSpPr>
            <a:spLocks noGrp="1"/>
          </p:cNvSpPr>
          <p:nvPr>
            <p:ph type="sldNum" sz="quarter" idx="11"/>
          </p:nvPr>
        </p:nvSpPr>
        <p:spPr/>
        <p:txBody>
          <a:bodyPr/>
          <a:lstStyle/>
          <a:p>
            <a:pPr>
              <a:defRPr/>
            </a:pPr>
            <a:r>
              <a:rPr lang="en-US" smtClean="0"/>
              <a:t>15-</a:t>
            </a:r>
            <a:fld id="{2AA64A21-C57B-400A-B650-F20D3B923B1D}" type="slidenum">
              <a:rPr lang="en-US" smtClean="0"/>
              <a:pPr>
                <a:defRPr/>
              </a:pPr>
              <a:t>148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3845" name="TextBox 5"/>
          <p:cNvSpPr txBox="1">
            <a:spLocks noChangeArrowheads="1"/>
          </p:cNvSpPr>
          <p:nvPr/>
        </p:nvSpPr>
        <p:spPr bwMode="auto">
          <a:xfrm>
            <a:off x="282575" y="1219200"/>
            <a:ext cx="824547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23			System.out.println("ball in set round? " +</a:t>
            </a:r>
          </a:p>
          <a:p>
            <a:pPr eaLnBrk="1" hangingPunct="1"/>
            <a:r>
              <a:rPr lang="en-US" sz="1400" b="1">
                <a:latin typeface="Courier New" pitchFamily="49" charset="0"/>
                <a:cs typeface="Courier New" pitchFamily="49" charset="0"/>
              </a:rPr>
              <a:t>24				round.contains("ball"));</a:t>
            </a:r>
          </a:p>
          <a:p>
            <a:pPr eaLnBrk="1" hangingPunct="1"/>
            <a:r>
              <a:rPr lang="en-US" sz="1400" b="1">
                <a:latin typeface="Courier New" pitchFamily="49" charset="0"/>
                <a:cs typeface="Courier New" pitchFamily="49" charset="0"/>
              </a:rPr>
              <a:t>25			System.out.println("ball in set green? " +</a:t>
            </a:r>
          </a:p>
          <a:p>
            <a:pPr eaLnBrk="1" hangingPunct="1"/>
            <a:r>
              <a:rPr lang="en-US" sz="1400" b="1">
                <a:latin typeface="Courier New" pitchFamily="49" charset="0"/>
                <a:cs typeface="Courier New" pitchFamily="49" charset="0"/>
              </a:rPr>
              <a:t>26				green.contains("ball"));</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27			System.out.println("ball and peas in same set? " +</a:t>
            </a:r>
          </a:p>
          <a:p>
            <a:pPr eaLnBrk="1" hangingPunct="1"/>
            <a:r>
              <a:rPr lang="en-US" sz="1400" b="1">
                <a:latin typeface="Courier New" pitchFamily="49" charset="0"/>
                <a:cs typeface="Courier New" pitchFamily="49" charset="0"/>
              </a:rPr>
              <a:t>28				((round.contains("ball") &amp;&amp;</a:t>
            </a:r>
          </a:p>
          <a:p>
            <a:pPr eaLnBrk="1" hangingPunct="1"/>
            <a:r>
              <a:rPr lang="en-US" sz="1400" b="1">
                <a:latin typeface="Courier New" pitchFamily="49" charset="0"/>
                <a:cs typeface="Courier New" pitchFamily="49" charset="0"/>
              </a:rPr>
              <a:t>29				 (round.contains("peas"))) ||</a:t>
            </a:r>
          </a:p>
          <a:p>
            <a:pPr eaLnBrk="1" hangingPunct="1"/>
            <a:r>
              <a:rPr lang="en-US" sz="1400" b="1">
                <a:latin typeface="Courier New" pitchFamily="49" charset="0"/>
                <a:cs typeface="Courier New" pitchFamily="49" charset="0"/>
              </a:rPr>
              <a:t>30	 		      (green.contains("ball") &amp;&amp;</a:t>
            </a:r>
          </a:p>
          <a:p>
            <a:pPr eaLnBrk="1" hangingPunct="1"/>
            <a:r>
              <a:rPr lang="en-US" sz="1400" b="1">
                <a:latin typeface="Courier New" pitchFamily="49" charset="0"/>
                <a:cs typeface="Courier New" pitchFamily="49" charset="0"/>
              </a:rPr>
              <a:t>31				 (green.contains("peas")))));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32			System.out.println("pie and grass in same set? " +</a:t>
            </a:r>
          </a:p>
          <a:p>
            <a:pPr eaLnBrk="1" hangingPunct="1"/>
            <a:r>
              <a:rPr lang="en-US" sz="1400" b="1">
                <a:latin typeface="Courier New" pitchFamily="49" charset="0"/>
                <a:cs typeface="Courier New" pitchFamily="49" charset="0"/>
              </a:rPr>
              <a:t>33				((round.contains("pie") &amp;&amp;</a:t>
            </a:r>
          </a:p>
          <a:p>
            <a:pPr eaLnBrk="1" hangingPunct="1"/>
            <a:r>
              <a:rPr lang="en-US" sz="1400" b="1">
                <a:latin typeface="Courier New" pitchFamily="49" charset="0"/>
                <a:cs typeface="Courier New" pitchFamily="49" charset="0"/>
              </a:rPr>
              <a:t>34				 (round.contains("grass"))) ||</a:t>
            </a:r>
          </a:p>
          <a:p>
            <a:pPr eaLnBrk="1" hangingPunct="1"/>
            <a:r>
              <a:rPr lang="en-US" sz="1400" b="1">
                <a:latin typeface="Courier New" pitchFamily="49" charset="0"/>
                <a:cs typeface="Courier New" pitchFamily="49" charset="0"/>
              </a:rPr>
              <a:t>35				(green.contains("pie") &amp;&amp; </a:t>
            </a:r>
          </a:p>
          <a:p>
            <a:pPr eaLnBrk="1" hangingPunct="1"/>
            <a:r>
              <a:rPr lang="en-US" sz="1400" b="1">
                <a:latin typeface="Courier New" pitchFamily="49" charset="0"/>
                <a:cs typeface="Courier New" pitchFamily="49" charset="0"/>
              </a:rPr>
              <a:t>36				 (green.contains("grass")))));</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A Set Class Demo (3 of 3)</a:t>
            </a:r>
          </a:p>
        </p:txBody>
      </p:sp>
      <p:sp>
        <p:nvSpPr>
          <p:cNvPr id="4" name="Slide Number Placeholder 3"/>
          <p:cNvSpPr>
            <a:spLocks noGrp="1"/>
          </p:cNvSpPr>
          <p:nvPr>
            <p:ph type="sldNum" sz="quarter" idx="11"/>
          </p:nvPr>
        </p:nvSpPr>
        <p:spPr/>
        <p:txBody>
          <a:bodyPr/>
          <a:lstStyle/>
          <a:p>
            <a:pPr>
              <a:defRPr/>
            </a:pPr>
            <a:r>
              <a:rPr lang="en-US" dirty="0" smtClean="0"/>
              <a:t>15-</a:t>
            </a:r>
            <a:fld id="{1AEAF6B3-4689-4209-9A01-1A1038FF4E27}" type="slidenum">
              <a:rPr lang="en-US" smtClean="0"/>
              <a:pPr>
                <a:defRPr/>
              </a:pPr>
              <a:t>149</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6" name="TextBox 5"/>
          <p:cNvSpPr txBox="1"/>
          <p:nvPr/>
        </p:nvSpPr>
        <p:spPr>
          <a:xfrm>
            <a:off x="282575" y="1219200"/>
            <a:ext cx="8670925" cy="4895850"/>
          </a:xfrm>
          <a:prstGeom prst="rect">
            <a:avLst/>
          </a:prstGeom>
          <a:noFill/>
        </p:spPr>
        <p:txBody>
          <a:bodyPr wrap="none">
            <a:spAutoFit/>
          </a:bodyPr>
          <a:lstStyle/>
          <a:p>
            <a:pPr>
              <a:defRPr/>
            </a:pPr>
            <a:r>
              <a:rPr lang="en-US" sz="1400" b="1" dirty="0">
                <a:latin typeface="Courier New" pitchFamily="49" charset="0"/>
                <a:cs typeface="Courier New" pitchFamily="49" charset="0"/>
              </a:rPr>
              <a:t>37			</a:t>
            </a:r>
            <a:r>
              <a:rPr lang="en-US" sz="1400" b="1" dirty="0" err="1">
                <a:latin typeface="Courier New" pitchFamily="49" charset="0"/>
                <a:cs typeface="Courier New" pitchFamily="49" charset="0"/>
              </a:rPr>
              <a:t>System.out.print</a:t>
            </a:r>
            <a:r>
              <a:rPr lang="en-US" sz="1400" b="1" dirty="0">
                <a:latin typeface="Courier New" pitchFamily="49" charset="0"/>
                <a:cs typeface="Courier New" pitchFamily="49" charset="0"/>
              </a:rPr>
              <a:t>("Union of green and round: ");</a:t>
            </a:r>
          </a:p>
          <a:p>
            <a:pPr>
              <a:defRPr/>
            </a:pPr>
            <a:r>
              <a:rPr lang="en-US" sz="1400" b="1" dirty="0">
                <a:latin typeface="Courier New" pitchFamily="49" charset="0"/>
                <a:cs typeface="Courier New" pitchFamily="49" charset="0"/>
              </a:rPr>
              <a:t>38			</a:t>
            </a:r>
            <a:r>
              <a:rPr lang="en-US" sz="1400" b="1" dirty="0" err="1">
                <a:latin typeface="Courier New" pitchFamily="49" charset="0"/>
                <a:cs typeface="Courier New" pitchFamily="49" charset="0"/>
              </a:rPr>
              <a:t>round.union</a:t>
            </a:r>
            <a:r>
              <a:rPr lang="en-US" sz="1400" b="1" dirty="0">
                <a:latin typeface="Courier New" pitchFamily="49" charset="0"/>
                <a:cs typeface="Courier New" pitchFamily="49" charset="0"/>
              </a:rPr>
              <a:t>(green).output();</a:t>
            </a:r>
          </a:p>
          <a:p>
            <a:pPr>
              <a:defRPr/>
            </a:pPr>
            <a:r>
              <a:rPr lang="en-US" sz="1400" b="1" dirty="0">
                <a:latin typeface="Courier New" pitchFamily="49" charset="0"/>
                <a:cs typeface="Courier New" pitchFamily="49" charset="0"/>
              </a:rPr>
              <a:t>39			</a:t>
            </a:r>
            <a:r>
              <a:rPr lang="en-US" sz="1400" b="1" dirty="0" err="1">
                <a:latin typeface="Courier New" pitchFamily="49" charset="0"/>
                <a:cs typeface="Courier New" pitchFamily="49" charset="0"/>
              </a:rPr>
              <a:t>System.out.print</a:t>
            </a:r>
            <a:r>
              <a:rPr lang="en-US" sz="1400" b="1" dirty="0">
                <a:latin typeface="Courier New" pitchFamily="49" charset="0"/>
                <a:cs typeface="Courier New" pitchFamily="49" charset="0"/>
              </a:rPr>
              <a:t>("Intersection of green and round: ");</a:t>
            </a:r>
          </a:p>
          <a:p>
            <a:pPr>
              <a:defRPr/>
            </a:pPr>
            <a:r>
              <a:rPr lang="en-US" sz="1400" b="1" dirty="0">
                <a:latin typeface="Courier New" pitchFamily="49" charset="0"/>
                <a:cs typeface="Courier New" pitchFamily="49" charset="0"/>
              </a:rPr>
              <a:t>40			</a:t>
            </a:r>
            <a:r>
              <a:rPr lang="en-US" sz="1400" b="1" dirty="0" err="1">
                <a:latin typeface="Courier New" pitchFamily="49" charset="0"/>
                <a:cs typeface="Courier New" pitchFamily="49" charset="0"/>
              </a:rPr>
              <a:t>round.intersection</a:t>
            </a:r>
            <a:r>
              <a:rPr lang="en-US" sz="1400" b="1" dirty="0">
                <a:latin typeface="Courier New" pitchFamily="49" charset="0"/>
                <a:cs typeface="Courier New" pitchFamily="49" charset="0"/>
              </a:rPr>
              <a:t>(green).output();</a:t>
            </a:r>
          </a:p>
          <a:p>
            <a:pPr>
              <a:defRPr/>
            </a:pPr>
            <a:r>
              <a:rPr lang="en-US" sz="1400" b="1" dirty="0">
                <a:latin typeface="Courier New" pitchFamily="49" charset="0"/>
                <a:cs typeface="Courier New" pitchFamily="49" charset="0"/>
              </a:rPr>
              <a:t>41		}</a:t>
            </a:r>
          </a:p>
          <a:p>
            <a:pPr marL="342900" indent="-342900">
              <a:buFontTx/>
              <a:buAutoNum type="arabicPlain" startAt="42"/>
              <a:defRPr/>
            </a:pPr>
            <a:r>
              <a:rPr lang="en-US" sz="1400" b="1" dirty="0">
                <a:latin typeface="Courier New" pitchFamily="49" charset="0"/>
                <a:cs typeface="Courier New" pitchFamily="49" charset="0"/>
              </a:rPr>
              <a:t>}</a:t>
            </a:r>
          </a:p>
          <a:p>
            <a:pPr marL="342900" indent="-342900">
              <a:buFontTx/>
              <a:buAutoNum type="arabicPlain" startAt="42"/>
              <a:defRPr/>
            </a:pPr>
            <a:endParaRPr lang="en-US" sz="1400" b="1" dirty="0">
              <a:latin typeface="Courier New" pitchFamily="49" charset="0"/>
              <a:cs typeface="Courier New" pitchFamily="49" charset="0"/>
            </a:endParaRPr>
          </a:p>
          <a:p>
            <a:pPr marL="342900" indent="-342900">
              <a:buFontTx/>
              <a:buAutoNum type="arabicPlain" startAt="42"/>
              <a:defRPr/>
            </a:pPr>
            <a:endParaRPr lang="en-US" sz="1400" b="1" dirty="0">
              <a:latin typeface="Courier New" pitchFamily="49" charset="0"/>
              <a:cs typeface="Courier New" pitchFamily="49" charset="0"/>
            </a:endParaRPr>
          </a:p>
          <a:p>
            <a:pPr>
              <a:defRPr/>
            </a:pPr>
            <a:r>
              <a:rPr lang="en-US" b="1" dirty="0">
                <a:latin typeface="Courier New" pitchFamily="49" charset="0"/>
                <a:cs typeface="Courier New" pitchFamily="49" charset="0"/>
              </a:rPr>
              <a:t>SAMPLE DIALOGUE</a:t>
            </a:r>
          </a:p>
          <a:p>
            <a:pPr>
              <a:defRPr/>
            </a:pPr>
            <a:endParaRPr lang="en-US"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Contents of set round:</a:t>
            </a:r>
          </a:p>
          <a:p>
            <a:pPr>
              <a:defRPr/>
            </a:pPr>
            <a:r>
              <a:rPr lang="en-US" sz="1400" b="1" dirty="0">
                <a:latin typeface="Courier New" pitchFamily="49" charset="0"/>
                <a:cs typeface="Courier New" pitchFamily="49" charset="0"/>
              </a:rPr>
              <a:t>grapes pie ball peas</a:t>
            </a:r>
          </a:p>
          <a:p>
            <a:pPr>
              <a:defRPr/>
            </a:pPr>
            <a:r>
              <a:rPr lang="en-US" sz="1400" b="1" dirty="0">
                <a:latin typeface="Courier New" pitchFamily="49" charset="0"/>
                <a:cs typeface="Courier New" pitchFamily="49" charset="0"/>
              </a:rPr>
              <a:t>Contents of set green:</a:t>
            </a:r>
          </a:p>
          <a:p>
            <a:pPr>
              <a:defRPr/>
            </a:pPr>
            <a:r>
              <a:rPr lang="en-US" sz="1400" b="1" dirty="0">
                <a:latin typeface="Courier New" pitchFamily="49" charset="0"/>
                <a:cs typeface="Courier New" pitchFamily="49" charset="0"/>
              </a:rPr>
              <a:t>Grass garden hose grapes peas</a:t>
            </a:r>
          </a:p>
          <a:p>
            <a:pPr>
              <a:defRPr/>
            </a:pPr>
            <a:endParaRPr lang="en-US" sz="1400"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ball in set round?  true</a:t>
            </a:r>
          </a:p>
          <a:p>
            <a:pPr>
              <a:defRPr/>
            </a:pPr>
            <a:r>
              <a:rPr lang="en-US" sz="1400" b="1" dirty="0">
                <a:latin typeface="Courier New" pitchFamily="49" charset="0"/>
                <a:cs typeface="Courier New" pitchFamily="49" charset="0"/>
              </a:rPr>
              <a:t>ball in set green?  false</a:t>
            </a:r>
          </a:p>
          <a:p>
            <a:pPr>
              <a:defRPr/>
            </a:pPr>
            <a:r>
              <a:rPr lang="en-US" sz="1400" b="1" dirty="0">
                <a:latin typeface="Courier New" pitchFamily="49" charset="0"/>
                <a:cs typeface="Courier New" pitchFamily="49" charset="0"/>
              </a:rPr>
              <a:t>ball and peas in same set? true</a:t>
            </a:r>
          </a:p>
          <a:p>
            <a:pPr>
              <a:defRPr/>
            </a:pPr>
            <a:r>
              <a:rPr lang="en-US" sz="1400" b="1" dirty="0">
                <a:latin typeface="Courier New" pitchFamily="49" charset="0"/>
                <a:cs typeface="Courier New" pitchFamily="49" charset="0"/>
              </a:rPr>
              <a:t>pie and grass in same set? false</a:t>
            </a:r>
          </a:p>
          <a:p>
            <a:pPr>
              <a:defRPr/>
            </a:pPr>
            <a:r>
              <a:rPr lang="en-US" sz="1400" b="1" dirty="0">
                <a:latin typeface="Courier New" pitchFamily="49" charset="0"/>
                <a:cs typeface="Courier New" pitchFamily="49" charset="0"/>
              </a:rPr>
              <a:t>Union of green and round: garden hose grass peas ball pie grapes</a:t>
            </a:r>
          </a:p>
          <a:p>
            <a:pPr>
              <a:defRPr/>
            </a:pPr>
            <a:r>
              <a:rPr lang="en-US" sz="1400" b="1" dirty="0">
                <a:latin typeface="Courier New" pitchFamily="49" charset="0"/>
                <a:cs typeface="Courier New" pitchFamily="49" charset="0"/>
              </a:rPr>
              <a:t>Intersection of green and round: peas grapes</a:t>
            </a:r>
          </a:p>
          <a:p>
            <a:pPr>
              <a:defRPr/>
            </a:pP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smtClean="0"/>
              <a:t>A Linked List Class (Part 4 of 6)</a:t>
            </a:r>
          </a:p>
        </p:txBody>
      </p:sp>
      <p:pic>
        <p:nvPicPr>
          <p:cNvPr id="27651" name="Picture 3" descr="C:\WINDOWS\Desktop\Oh_type\savitch_gif\c15_rev\savitch_c15d03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D6EDE958-9685-45EE-905B-1A23DACDD02B}"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Trees</a:t>
            </a:r>
          </a:p>
        </p:txBody>
      </p:sp>
      <p:sp>
        <p:nvSpPr>
          <p:cNvPr id="165891" name="Rectangle 3"/>
          <p:cNvSpPr>
            <a:spLocks noGrp="1" noChangeArrowheads="1"/>
          </p:cNvSpPr>
          <p:nvPr>
            <p:ph type="body" idx="1"/>
          </p:nvPr>
        </p:nvSpPr>
        <p:spPr/>
        <p:txBody>
          <a:bodyPr/>
          <a:lstStyle/>
          <a:p>
            <a:pPr eaLnBrk="1" hangingPunct="1">
              <a:lnSpc>
                <a:spcPct val="90000"/>
              </a:lnSpc>
            </a:pPr>
            <a:r>
              <a:rPr lang="en-US" sz="2800" smtClean="0"/>
              <a:t>Trees are a very important and widely used data structure</a:t>
            </a:r>
          </a:p>
          <a:p>
            <a:pPr eaLnBrk="1" hangingPunct="1">
              <a:lnSpc>
                <a:spcPct val="90000"/>
              </a:lnSpc>
            </a:pPr>
            <a:r>
              <a:rPr lang="en-US" sz="2800" smtClean="0"/>
              <a:t>Like linked lists, they are a structure based on nodes and links, but are more complicated than linked lists</a:t>
            </a:r>
          </a:p>
          <a:p>
            <a:pPr lvl="1" eaLnBrk="1" hangingPunct="1">
              <a:lnSpc>
                <a:spcPct val="90000"/>
              </a:lnSpc>
            </a:pPr>
            <a:r>
              <a:rPr lang="en-US" sz="2400" smtClean="0"/>
              <a:t>All trees have a node called the </a:t>
            </a:r>
            <a:r>
              <a:rPr lang="en-US" sz="2400" i="1" smtClean="0"/>
              <a:t>root</a:t>
            </a:r>
          </a:p>
          <a:p>
            <a:pPr lvl="1" eaLnBrk="1" hangingPunct="1">
              <a:lnSpc>
                <a:spcPct val="90000"/>
              </a:lnSpc>
            </a:pPr>
            <a:r>
              <a:rPr lang="en-US" sz="2400" smtClean="0"/>
              <a:t>Each node in a tree can be reached by following the links from the root to the node</a:t>
            </a:r>
          </a:p>
          <a:p>
            <a:pPr lvl="1" eaLnBrk="1" hangingPunct="1">
              <a:lnSpc>
                <a:spcPct val="90000"/>
              </a:lnSpc>
            </a:pPr>
            <a:r>
              <a:rPr lang="en-US" sz="2400" smtClean="0"/>
              <a:t>There are no cycles in a tree:  Following the links will always lead to an "end"</a:t>
            </a:r>
          </a:p>
        </p:txBody>
      </p:sp>
      <p:sp>
        <p:nvSpPr>
          <p:cNvPr id="6" name="Slide Number Placeholder 5"/>
          <p:cNvSpPr>
            <a:spLocks noGrp="1"/>
          </p:cNvSpPr>
          <p:nvPr>
            <p:ph type="sldNum" sz="quarter" idx="11"/>
          </p:nvPr>
        </p:nvSpPr>
        <p:spPr/>
        <p:txBody>
          <a:bodyPr/>
          <a:lstStyle/>
          <a:p>
            <a:pPr>
              <a:defRPr/>
            </a:pPr>
            <a:r>
              <a:rPr lang="en-US"/>
              <a:t>15-</a:t>
            </a:r>
            <a:fld id="{BD880EF7-ED36-471C-A8C2-F4211980D116}" type="slidenum">
              <a:rPr lang="en-US"/>
              <a:pPr>
                <a:defRPr/>
              </a:pPr>
              <a:t>150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t>Trees</a:t>
            </a:r>
          </a:p>
        </p:txBody>
      </p:sp>
      <p:sp>
        <p:nvSpPr>
          <p:cNvPr id="166915" name="Rectangle 3"/>
          <p:cNvSpPr>
            <a:spLocks noGrp="1" noChangeArrowheads="1"/>
          </p:cNvSpPr>
          <p:nvPr>
            <p:ph type="body" idx="1"/>
          </p:nvPr>
        </p:nvSpPr>
        <p:spPr/>
        <p:txBody>
          <a:bodyPr/>
          <a:lstStyle/>
          <a:p>
            <a:pPr eaLnBrk="1" hangingPunct="1">
              <a:lnSpc>
                <a:spcPct val="80000"/>
              </a:lnSpc>
            </a:pPr>
            <a:r>
              <a:rPr lang="en-US" sz="2400" smtClean="0"/>
              <a:t>A binary tree is the most common kind of tree</a:t>
            </a:r>
          </a:p>
          <a:p>
            <a:pPr lvl="1" eaLnBrk="1" hangingPunct="1">
              <a:lnSpc>
                <a:spcPct val="80000"/>
              </a:lnSpc>
            </a:pPr>
            <a:r>
              <a:rPr lang="en-US" sz="2000" smtClean="0"/>
              <a:t>Each node in a binary tree has exactly two link instance variables</a:t>
            </a:r>
          </a:p>
          <a:p>
            <a:pPr lvl="1" eaLnBrk="1" hangingPunct="1">
              <a:lnSpc>
                <a:spcPct val="80000"/>
              </a:lnSpc>
            </a:pPr>
            <a:r>
              <a:rPr lang="en-US" sz="2000" smtClean="0"/>
              <a:t>A binary tree must satisfy the Binary Search Tree Storage Rule</a:t>
            </a:r>
          </a:p>
          <a:p>
            <a:pPr eaLnBrk="1" hangingPunct="1">
              <a:lnSpc>
                <a:spcPct val="80000"/>
              </a:lnSpc>
            </a:pPr>
            <a:r>
              <a:rPr lang="en-US" sz="2400" smtClean="0"/>
              <a:t>The root of the tree serves a purpose similar to that of the instance variable </a:t>
            </a:r>
            <a:r>
              <a:rPr lang="en-US" sz="2400" b="1" smtClean="0">
                <a:solidFill>
                  <a:srgbClr val="034CA1"/>
                </a:solidFill>
                <a:latin typeface="Courier New" pitchFamily="49" charset="0"/>
              </a:rPr>
              <a:t>head</a:t>
            </a:r>
            <a:r>
              <a:rPr lang="en-US" sz="2400" smtClean="0"/>
              <a:t> in a linked list</a:t>
            </a:r>
          </a:p>
          <a:p>
            <a:pPr lvl="1" eaLnBrk="1" hangingPunct="1">
              <a:lnSpc>
                <a:spcPct val="80000"/>
              </a:lnSpc>
            </a:pPr>
            <a:r>
              <a:rPr lang="en-US" sz="2000" smtClean="0"/>
              <a:t>The node whose reference is in the </a:t>
            </a:r>
            <a:r>
              <a:rPr lang="en-US" sz="2000" b="1" smtClean="0">
                <a:solidFill>
                  <a:srgbClr val="034CA1"/>
                </a:solidFill>
                <a:latin typeface="Courier New" pitchFamily="49" charset="0"/>
              </a:rPr>
              <a:t>root</a:t>
            </a:r>
            <a:r>
              <a:rPr lang="en-US" sz="2000" smtClean="0"/>
              <a:t> instance variable is called the </a:t>
            </a:r>
            <a:r>
              <a:rPr lang="en-US" sz="2000" i="1" smtClean="0"/>
              <a:t>root node</a:t>
            </a:r>
          </a:p>
          <a:p>
            <a:pPr eaLnBrk="1" hangingPunct="1">
              <a:lnSpc>
                <a:spcPct val="80000"/>
              </a:lnSpc>
            </a:pPr>
            <a:r>
              <a:rPr lang="en-US" sz="2400" smtClean="0"/>
              <a:t>The nodes at the "end" of the tree are called </a:t>
            </a:r>
            <a:r>
              <a:rPr lang="en-US" sz="2400" i="1" smtClean="0"/>
              <a:t>leaf nodes</a:t>
            </a:r>
          </a:p>
          <a:p>
            <a:pPr lvl="1" eaLnBrk="1" hangingPunct="1">
              <a:lnSpc>
                <a:spcPct val="80000"/>
              </a:lnSpc>
            </a:pPr>
            <a:r>
              <a:rPr lang="en-US" sz="2000" smtClean="0"/>
              <a:t>Both of the link instance variables in a leaf node are </a:t>
            </a:r>
            <a:r>
              <a:rPr lang="en-US" sz="2000" b="1" smtClean="0">
                <a:solidFill>
                  <a:srgbClr val="034CA1"/>
                </a:solidFill>
                <a:latin typeface="Courier New" pitchFamily="49" charset="0"/>
              </a:rPr>
              <a:t>null</a:t>
            </a:r>
          </a:p>
        </p:txBody>
      </p:sp>
      <p:sp>
        <p:nvSpPr>
          <p:cNvPr id="6" name="Slide Number Placeholder 5"/>
          <p:cNvSpPr>
            <a:spLocks noGrp="1"/>
          </p:cNvSpPr>
          <p:nvPr>
            <p:ph type="sldNum" sz="quarter" idx="11"/>
          </p:nvPr>
        </p:nvSpPr>
        <p:spPr/>
        <p:txBody>
          <a:bodyPr/>
          <a:lstStyle/>
          <a:p>
            <a:pPr>
              <a:defRPr/>
            </a:pPr>
            <a:r>
              <a:rPr lang="en-US"/>
              <a:t>15-</a:t>
            </a:r>
            <a:fld id="{54CADAF1-8F41-4FCA-9A08-DAA02BB34F8D}" type="slidenum">
              <a:rPr lang="en-US"/>
              <a:pPr>
                <a:defRPr/>
              </a:pPr>
              <a:t>151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76200"/>
            <a:ext cx="8229600" cy="1143000"/>
          </a:xfrm>
        </p:spPr>
        <p:txBody>
          <a:bodyPr/>
          <a:lstStyle/>
          <a:p>
            <a:pPr eaLnBrk="1" hangingPunct="1"/>
            <a:r>
              <a:rPr lang="en-US" smtClean="0"/>
              <a:t>A Binary Tree (Part 1 of 2)</a:t>
            </a:r>
          </a:p>
        </p:txBody>
      </p:sp>
      <p:sp>
        <p:nvSpPr>
          <p:cNvPr id="6" name="Slide Number Placeholder 5"/>
          <p:cNvSpPr>
            <a:spLocks noGrp="1"/>
          </p:cNvSpPr>
          <p:nvPr>
            <p:ph type="sldNum" sz="quarter" idx="11"/>
          </p:nvPr>
        </p:nvSpPr>
        <p:spPr/>
        <p:txBody>
          <a:bodyPr/>
          <a:lstStyle/>
          <a:p>
            <a:pPr>
              <a:defRPr/>
            </a:pPr>
            <a:r>
              <a:rPr lang="en-US"/>
              <a:t>15-</a:t>
            </a:r>
            <a:fld id="{2BB83478-75C0-4F4A-8D19-D4A7FF6F5D57}" type="slidenum">
              <a:rPr lang="en-US"/>
              <a:pPr>
                <a:defRPr/>
              </a:pPr>
              <a:t>152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679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6842125"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t>A Binary Tree (Part 2 of 2)</a:t>
            </a:r>
          </a:p>
        </p:txBody>
      </p:sp>
      <p:sp>
        <p:nvSpPr>
          <p:cNvPr id="6" name="Slide Number Placeholder 5"/>
          <p:cNvSpPr>
            <a:spLocks noGrp="1"/>
          </p:cNvSpPr>
          <p:nvPr>
            <p:ph type="sldNum" sz="quarter" idx="11"/>
          </p:nvPr>
        </p:nvSpPr>
        <p:spPr/>
        <p:txBody>
          <a:bodyPr/>
          <a:lstStyle/>
          <a:p>
            <a:pPr>
              <a:defRPr/>
            </a:pPr>
            <a:r>
              <a:rPr lang="en-US"/>
              <a:t>15-</a:t>
            </a:r>
            <a:fld id="{4A56C8A9-6F40-4DC5-A6C9-9546788A5A72}" type="slidenum">
              <a:rPr lang="en-US"/>
              <a:pPr>
                <a:defRPr/>
              </a:pPr>
              <a:t>153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68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327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Binary Search Tree Storage Rule</a:t>
            </a:r>
          </a:p>
        </p:txBody>
      </p:sp>
      <p:sp>
        <p:nvSpPr>
          <p:cNvPr id="169987" name="Rectangle 3"/>
          <p:cNvSpPr>
            <a:spLocks noGrp="1" noChangeArrowheads="1"/>
          </p:cNvSpPr>
          <p:nvPr>
            <p:ph type="body" idx="1"/>
          </p:nvPr>
        </p:nvSpPr>
        <p:spPr/>
        <p:txBody>
          <a:bodyPr/>
          <a:lstStyle/>
          <a:p>
            <a:pPr marL="609600" indent="-609600" eaLnBrk="1" hangingPunct="1">
              <a:buFontTx/>
              <a:buAutoNum type="arabicPeriod"/>
            </a:pPr>
            <a:r>
              <a:rPr lang="en-US" sz="2800" smtClean="0"/>
              <a:t>All the values in the left subtree must be less than the value in the root node</a:t>
            </a:r>
          </a:p>
          <a:p>
            <a:pPr marL="609600" indent="-609600" eaLnBrk="1" hangingPunct="1">
              <a:buFontTx/>
              <a:buAutoNum type="arabicPeriod"/>
            </a:pPr>
            <a:r>
              <a:rPr lang="en-US" sz="2800" smtClean="0"/>
              <a:t>All the values in the right subtree must be greater than or equal to the value in the root node</a:t>
            </a:r>
          </a:p>
          <a:p>
            <a:pPr marL="609600" indent="-609600" eaLnBrk="1" hangingPunct="1">
              <a:buFontTx/>
              <a:buAutoNum type="arabicPeriod"/>
            </a:pPr>
            <a:r>
              <a:rPr lang="en-US" sz="2800" smtClean="0"/>
              <a:t>This rule is applied recursively to each of the two subtrees</a:t>
            </a:r>
          </a:p>
          <a:p>
            <a:pPr marL="609600" indent="-609600" eaLnBrk="1" hangingPunct="1">
              <a:buFontTx/>
              <a:buNone/>
            </a:pPr>
            <a:r>
              <a:rPr lang="en-US" sz="2400" smtClean="0"/>
              <a:t>(The base case for the recursion is an empty tree)</a:t>
            </a:r>
          </a:p>
        </p:txBody>
      </p:sp>
      <p:sp>
        <p:nvSpPr>
          <p:cNvPr id="6" name="Slide Number Placeholder 5"/>
          <p:cNvSpPr>
            <a:spLocks noGrp="1"/>
          </p:cNvSpPr>
          <p:nvPr>
            <p:ph type="sldNum" sz="quarter" idx="11"/>
          </p:nvPr>
        </p:nvSpPr>
        <p:spPr/>
        <p:txBody>
          <a:bodyPr/>
          <a:lstStyle/>
          <a:p>
            <a:pPr>
              <a:defRPr/>
            </a:pPr>
            <a:r>
              <a:rPr lang="en-US"/>
              <a:t>15-</a:t>
            </a:r>
            <a:fld id="{44638AB8-9254-4A3A-A34E-2C611C2BF8AB}" type="slidenum">
              <a:rPr lang="en-US"/>
              <a:pPr>
                <a:defRPr/>
              </a:pPr>
              <a:t>154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Tree Properties</a:t>
            </a:r>
          </a:p>
        </p:txBody>
      </p:sp>
      <p:sp>
        <p:nvSpPr>
          <p:cNvPr id="171011" name="Rectangle 3"/>
          <p:cNvSpPr>
            <a:spLocks noGrp="1" noChangeArrowheads="1"/>
          </p:cNvSpPr>
          <p:nvPr>
            <p:ph type="body" idx="1"/>
          </p:nvPr>
        </p:nvSpPr>
        <p:spPr/>
        <p:txBody>
          <a:bodyPr/>
          <a:lstStyle/>
          <a:p>
            <a:pPr eaLnBrk="1" hangingPunct="1">
              <a:lnSpc>
                <a:spcPct val="90000"/>
              </a:lnSpc>
            </a:pPr>
            <a:r>
              <a:rPr lang="en-US" sz="2800" smtClean="0"/>
              <a:t>Note that a tree has a recursive structure</a:t>
            </a:r>
          </a:p>
          <a:p>
            <a:pPr lvl="1" eaLnBrk="1" hangingPunct="1">
              <a:lnSpc>
                <a:spcPct val="90000"/>
              </a:lnSpc>
            </a:pPr>
            <a:r>
              <a:rPr lang="en-US" sz="2400" smtClean="0"/>
              <a:t>Each tree has two subtrees whose root nodes are the nodes pointed to by the </a:t>
            </a:r>
            <a:r>
              <a:rPr lang="en-US" sz="2400" b="1" smtClean="0">
                <a:solidFill>
                  <a:srgbClr val="034CA1"/>
                </a:solidFill>
                <a:latin typeface="Courier New" pitchFamily="49" charset="0"/>
              </a:rPr>
              <a:t>leftLink</a:t>
            </a:r>
            <a:r>
              <a:rPr lang="en-US" sz="2400" smtClean="0"/>
              <a:t> and </a:t>
            </a:r>
            <a:r>
              <a:rPr lang="en-US" sz="2400" b="1" smtClean="0">
                <a:solidFill>
                  <a:srgbClr val="034CA1"/>
                </a:solidFill>
                <a:latin typeface="Courier New" pitchFamily="49" charset="0"/>
              </a:rPr>
              <a:t>rightLink</a:t>
            </a:r>
            <a:r>
              <a:rPr lang="en-US" sz="2400" smtClean="0"/>
              <a:t> of the root node</a:t>
            </a:r>
          </a:p>
          <a:p>
            <a:pPr lvl="1" eaLnBrk="1" hangingPunct="1">
              <a:lnSpc>
                <a:spcPct val="90000"/>
              </a:lnSpc>
            </a:pPr>
            <a:r>
              <a:rPr lang="en-US" sz="2400" smtClean="0"/>
              <a:t>This makes it possible to process trees using recursive algorithms</a:t>
            </a:r>
          </a:p>
          <a:p>
            <a:pPr eaLnBrk="1" hangingPunct="1">
              <a:lnSpc>
                <a:spcPct val="90000"/>
              </a:lnSpc>
            </a:pPr>
            <a:r>
              <a:rPr lang="en-US" sz="2800" smtClean="0"/>
              <a:t>If the values of a tree satisfying the Binary Search Tree Storage Rule are output using </a:t>
            </a:r>
            <a:r>
              <a:rPr lang="en-US" sz="2800" i="1" smtClean="0"/>
              <a:t>Inorder Processing</a:t>
            </a:r>
            <a:r>
              <a:rPr lang="en-US" sz="2800" smtClean="0"/>
              <a:t>, then the values will be output in order from smallest to largest</a:t>
            </a:r>
          </a:p>
        </p:txBody>
      </p:sp>
      <p:sp>
        <p:nvSpPr>
          <p:cNvPr id="6" name="Slide Number Placeholder 5"/>
          <p:cNvSpPr>
            <a:spLocks noGrp="1"/>
          </p:cNvSpPr>
          <p:nvPr>
            <p:ph type="sldNum" sz="quarter" idx="11"/>
          </p:nvPr>
        </p:nvSpPr>
        <p:spPr/>
        <p:txBody>
          <a:bodyPr/>
          <a:lstStyle/>
          <a:p>
            <a:pPr>
              <a:defRPr/>
            </a:pPr>
            <a:r>
              <a:rPr lang="en-US"/>
              <a:t>15-</a:t>
            </a:r>
            <a:fld id="{F6CD5022-685F-48AF-83E3-BE418464C72C}" type="slidenum">
              <a:rPr lang="en-US"/>
              <a:pPr>
                <a:defRPr/>
              </a:pPr>
              <a:t>155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Preorder Processing</a:t>
            </a:r>
          </a:p>
        </p:txBody>
      </p:sp>
      <p:sp>
        <p:nvSpPr>
          <p:cNvPr id="172035" name="Rectangle 3"/>
          <p:cNvSpPr>
            <a:spLocks noGrp="1" noChangeArrowheads="1"/>
          </p:cNvSpPr>
          <p:nvPr>
            <p:ph type="body" idx="1"/>
          </p:nvPr>
        </p:nvSpPr>
        <p:spPr/>
        <p:txBody>
          <a:bodyPr/>
          <a:lstStyle/>
          <a:p>
            <a:pPr marL="609600" indent="-609600" eaLnBrk="1" hangingPunct="1">
              <a:buFontTx/>
              <a:buAutoNum type="arabicPeriod"/>
            </a:pPr>
            <a:r>
              <a:rPr lang="en-US" smtClean="0"/>
              <a:t>Process the data in the root node</a:t>
            </a:r>
          </a:p>
          <a:p>
            <a:pPr marL="609600" indent="-609600" eaLnBrk="1" hangingPunct="1">
              <a:buFontTx/>
              <a:buAutoNum type="arabicPeriod"/>
            </a:pPr>
            <a:r>
              <a:rPr lang="en-US" smtClean="0"/>
              <a:t>Process the left subtree</a:t>
            </a:r>
          </a:p>
          <a:p>
            <a:pPr marL="609600" indent="-609600" eaLnBrk="1" hangingPunct="1">
              <a:buFontTx/>
              <a:buAutoNum type="arabicPeriod"/>
            </a:pPr>
            <a:r>
              <a:rPr lang="en-US" smtClean="0"/>
              <a:t>Process the right subtree</a:t>
            </a:r>
          </a:p>
        </p:txBody>
      </p:sp>
      <p:sp>
        <p:nvSpPr>
          <p:cNvPr id="6" name="Slide Number Placeholder 5"/>
          <p:cNvSpPr>
            <a:spLocks noGrp="1"/>
          </p:cNvSpPr>
          <p:nvPr>
            <p:ph type="sldNum" sz="quarter" idx="11"/>
          </p:nvPr>
        </p:nvSpPr>
        <p:spPr/>
        <p:txBody>
          <a:bodyPr/>
          <a:lstStyle/>
          <a:p>
            <a:pPr>
              <a:defRPr/>
            </a:pPr>
            <a:r>
              <a:rPr lang="en-US"/>
              <a:t>15-</a:t>
            </a:r>
            <a:fld id="{D593E198-5617-409F-AAF8-3063AEA7C38A}" type="slidenum">
              <a:rPr lang="en-US"/>
              <a:pPr>
                <a:defRPr/>
              </a:pPr>
              <a:t>156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mtClean="0"/>
              <a:t>Inorder Processing</a:t>
            </a:r>
          </a:p>
        </p:txBody>
      </p:sp>
      <p:sp>
        <p:nvSpPr>
          <p:cNvPr id="173059" name="Rectangle 3"/>
          <p:cNvSpPr>
            <a:spLocks noGrp="1" noChangeArrowheads="1"/>
          </p:cNvSpPr>
          <p:nvPr>
            <p:ph type="body" idx="1"/>
          </p:nvPr>
        </p:nvSpPr>
        <p:spPr/>
        <p:txBody>
          <a:bodyPr/>
          <a:lstStyle/>
          <a:p>
            <a:pPr marL="609600" indent="-609600" eaLnBrk="1" hangingPunct="1">
              <a:buFontTx/>
              <a:buAutoNum type="arabicPeriod"/>
            </a:pPr>
            <a:r>
              <a:rPr lang="en-US" smtClean="0"/>
              <a:t>Process the left subtree</a:t>
            </a:r>
          </a:p>
          <a:p>
            <a:pPr marL="609600" indent="-609600" eaLnBrk="1" hangingPunct="1">
              <a:buFontTx/>
              <a:buAutoNum type="arabicPeriod"/>
            </a:pPr>
            <a:r>
              <a:rPr lang="en-US" smtClean="0"/>
              <a:t>Process the data in the root node</a:t>
            </a:r>
          </a:p>
          <a:p>
            <a:pPr marL="609600" indent="-609600" eaLnBrk="1" hangingPunct="1">
              <a:buFontTx/>
              <a:buAutoNum type="arabicPeriod"/>
            </a:pPr>
            <a:r>
              <a:rPr lang="en-US" smtClean="0"/>
              <a:t>Process the right subtree</a:t>
            </a:r>
          </a:p>
        </p:txBody>
      </p:sp>
      <p:sp>
        <p:nvSpPr>
          <p:cNvPr id="6" name="Slide Number Placeholder 5"/>
          <p:cNvSpPr>
            <a:spLocks noGrp="1"/>
          </p:cNvSpPr>
          <p:nvPr>
            <p:ph type="sldNum" sz="quarter" idx="11"/>
          </p:nvPr>
        </p:nvSpPr>
        <p:spPr/>
        <p:txBody>
          <a:bodyPr/>
          <a:lstStyle/>
          <a:p>
            <a:pPr>
              <a:defRPr/>
            </a:pPr>
            <a:r>
              <a:rPr lang="en-US"/>
              <a:t>15-</a:t>
            </a:r>
            <a:fld id="{A4D0DF01-ACA0-42F6-80C5-1F1AE6F2BA81}" type="slidenum">
              <a:rPr lang="en-US"/>
              <a:pPr>
                <a:defRPr/>
              </a:pPr>
              <a:t>157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Postorder Processing</a:t>
            </a:r>
          </a:p>
        </p:txBody>
      </p:sp>
      <p:sp>
        <p:nvSpPr>
          <p:cNvPr id="174083" name="Rectangle 3"/>
          <p:cNvSpPr>
            <a:spLocks noGrp="1" noChangeArrowheads="1"/>
          </p:cNvSpPr>
          <p:nvPr>
            <p:ph type="body" idx="1"/>
          </p:nvPr>
        </p:nvSpPr>
        <p:spPr/>
        <p:txBody>
          <a:bodyPr/>
          <a:lstStyle/>
          <a:p>
            <a:pPr marL="609600" indent="-609600" eaLnBrk="1" hangingPunct="1">
              <a:buFontTx/>
              <a:buAutoNum type="arabicPeriod"/>
            </a:pPr>
            <a:r>
              <a:rPr lang="en-US" smtClean="0"/>
              <a:t>Process the left subtree</a:t>
            </a:r>
          </a:p>
          <a:p>
            <a:pPr marL="609600" indent="-609600" eaLnBrk="1" hangingPunct="1">
              <a:buFontTx/>
              <a:buAutoNum type="arabicPeriod"/>
            </a:pPr>
            <a:r>
              <a:rPr lang="en-US" smtClean="0"/>
              <a:t>Process the right subtree</a:t>
            </a:r>
          </a:p>
          <a:p>
            <a:pPr marL="609600" indent="-609600" eaLnBrk="1" hangingPunct="1">
              <a:buFontTx/>
              <a:buAutoNum type="arabicPeriod"/>
            </a:pPr>
            <a:r>
              <a:rPr lang="en-US" smtClean="0"/>
              <a:t>Process the data in the root node</a:t>
            </a:r>
          </a:p>
        </p:txBody>
      </p:sp>
      <p:sp>
        <p:nvSpPr>
          <p:cNvPr id="6" name="Slide Number Placeholder 5"/>
          <p:cNvSpPr>
            <a:spLocks noGrp="1"/>
          </p:cNvSpPr>
          <p:nvPr>
            <p:ph type="sldNum" sz="quarter" idx="11"/>
          </p:nvPr>
        </p:nvSpPr>
        <p:spPr/>
        <p:txBody>
          <a:bodyPr/>
          <a:lstStyle/>
          <a:p>
            <a:pPr>
              <a:defRPr/>
            </a:pPr>
            <a:r>
              <a:rPr lang="en-US"/>
              <a:t>15-</a:t>
            </a:r>
            <a:fld id="{74B530FA-72FE-4146-A343-83A69B1FC2D9}" type="slidenum">
              <a:rPr lang="en-US"/>
              <a:pPr>
                <a:defRPr/>
              </a:pPr>
              <a:t>158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1 of 6)</a:t>
            </a:r>
          </a:p>
        </p:txBody>
      </p:sp>
      <p:sp>
        <p:nvSpPr>
          <p:cNvPr id="6" name="Slide Number Placeholder 5"/>
          <p:cNvSpPr>
            <a:spLocks noGrp="1"/>
          </p:cNvSpPr>
          <p:nvPr>
            <p:ph type="sldNum" sz="quarter" idx="11"/>
          </p:nvPr>
        </p:nvSpPr>
        <p:spPr/>
        <p:txBody>
          <a:bodyPr/>
          <a:lstStyle/>
          <a:p>
            <a:pPr>
              <a:defRPr/>
            </a:pPr>
            <a:r>
              <a:rPr lang="en-US"/>
              <a:t>15-</a:t>
            </a:r>
            <a:fld id="{F67056FA-157F-434B-B568-84770295A890}" type="slidenum">
              <a:rPr lang="en-US"/>
              <a:pPr>
                <a:defRPr/>
              </a:pPr>
              <a:t>159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51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976438"/>
            <a:ext cx="771366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smtClean="0"/>
              <a:t>A Linked List Class (Part 5 of 6)</a:t>
            </a:r>
          </a:p>
        </p:txBody>
      </p:sp>
      <p:pic>
        <p:nvPicPr>
          <p:cNvPr id="28675" name="Picture 3" descr="C:\WINDOWS\Desktop\Oh_type\savitch_gif\c15_rev\savitch_c15d03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26F2F0BF-BE23-419F-A683-BE1EC86C22BF}"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2 of 6)</a:t>
            </a:r>
          </a:p>
        </p:txBody>
      </p:sp>
      <p:sp>
        <p:nvSpPr>
          <p:cNvPr id="6" name="Slide Number Placeholder 5"/>
          <p:cNvSpPr>
            <a:spLocks noGrp="1"/>
          </p:cNvSpPr>
          <p:nvPr>
            <p:ph type="sldNum" sz="quarter" idx="11"/>
          </p:nvPr>
        </p:nvSpPr>
        <p:spPr/>
        <p:txBody>
          <a:bodyPr/>
          <a:lstStyle/>
          <a:p>
            <a:pPr>
              <a:defRPr/>
            </a:pPr>
            <a:r>
              <a:rPr lang="en-US"/>
              <a:t>15-</a:t>
            </a:r>
            <a:fld id="{8009014A-2B6F-44DA-83E3-E9986E264C01}" type="slidenum">
              <a:rPr lang="en-US"/>
              <a:pPr>
                <a:defRPr/>
              </a:pPr>
              <a:t>160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6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78033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3 of 6)</a:t>
            </a:r>
          </a:p>
        </p:txBody>
      </p:sp>
      <p:sp>
        <p:nvSpPr>
          <p:cNvPr id="6" name="Slide Number Placeholder 5"/>
          <p:cNvSpPr>
            <a:spLocks noGrp="1"/>
          </p:cNvSpPr>
          <p:nvPr>
            <p:ph type="sldNum" sz="quarter" idx="11"/>
          </p:nvPr>
        </p:nvSpPr>
        <p:spPr/>
        <p:txBody>
          <a:bodyPr/>
          <a:lstStyle/>
          <a:p>
            <a:pPr>
              <a:defRPr/>
            </a:pPr>
            <a:r>
              <a:rPr lang="en-US"/>
              <a:t>15-</a:t>
            </a:r>
            <a:fld id="{8ED549F5-B174-4E97-BA7E-3094A6A07FCC}" type="slidenum">
              <a:rPr lang="en-US"/>
              <a:pPr>
                <a:defRPr/>
              </a:pPr>
              <a:t>161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71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7422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4 of 6)</a:t>
            </a:r>
          </a:p>
        </p:txBody>
      </p:sp>
      <p:sp>
        <p:nvSpPr>
          <p:cNvPr id="6" name="Slide Number Placeholder 5"/>
          <p:cNvSpPr>
            <a:spLocks noGrp="1"/>
          </p:cNvSpPr>
          <p:nvPr>
            <p:ph type="sldNum" sz="quarter" idx="11"/>
          </p:nvPr>
        </p:nvSpPr>
        <p:spPr/>
        <p:txBody>
          <a:bodyPr/>
          <a:lstStyle/>
          <a:p>
            <a:pPr>
              <a:defRPr/>
            </a:pPr>
            <a:r>
              <a:rPr lang="en-US"/>
              <a:t>15-</a:t>
            </a:r>
            <a:fld id="{54D463B9-0586-4FF6-85DA-126121D7ECD6}" type="slidenum">
              <a:rPr lang="en-US"/>
              <a:pPr>
                <a:defRPr/>
              </a:pPr>
              <a:t>162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8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4025"/>
            <a:ext cx="77708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5 of 6)</a:t>
            </a:r>
          </a:p>
        </p:txBody>
      </p:sp>
      <p:sp>
        <p:nvSpPr>
          <p:cNvPr id="6" name="Slide Number Placeholder 5"/>
          <p:cNvSpPr>
            <a:spLocks noGrp="1"/>
          </p:cNvSpPr>
          <p:nvPr>
            <p:ph type="sldNum" sz="quarter" idx="11"/>
          </p:nvPr>
        </p:nvSpPr>
        <p:spPr/>
        <p:txBody>
          <a:bodyPr/>
          <a:lstStyle/>
          <a:p>
            <a:pPr>
              <a:defRPr/>
            </a:pPr>
            <a:r>
              <a:rPr lang="en-US"/>
              <a:t>15-</a:t>
            </a:r>
            <a:fld id="{E41CB3FA-344C-4C91-9F18-9003DFD503C3}" type="slidenum">
              <a:rPr lang="en-US"/>
              <a:pPr>
                <a:defRPr/>
              </a:pPr>
              <a:t>163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92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70813"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6 of 6)</a:t>
            </a:r>
          </a:p>
        </p:txBody>
      </p:sp>
      <p:sp>
        <p:nvSpPr>
          <p:cNvPr id="6" name="Slide Number Placeholder 5"/>
          <p:cNvSpPr>
            <a:spLocks noGrp="1"/>
          </p:cNvSpPr>
          <p:nvPr>
            <p:ph type="sldNum" sz="quarter" idx="11"/>
          </p:nvPr>
        </p:nvSpPr>
        <p:spPr/>
        <p:txBody>
          <a:bodyPr/>
          <a:lstStyle/>
          <a:p>
            <a:pPr>
              <a:defRPr/>
            </a:pPr>
            <a:r>
              <a:rPr lang="en-US"/>
              <a:t>15-</a:t>
            </a:r>
            <a:fld id="{7E9DE856-A058-4101-931F-63537D6CBB64}" type="slidenum">
              <a:rPr lang="en-US"/>
              <a:pPr>
                <a:defRPr/>
              </a:pPr>
              <a:t>164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0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100263"/>
            <a:ext cx="77898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Program for the Binary Search Tree (Part 1 of 3)</a:t>
            </a:r>
          </a:p>
        </p:txBody>
      </p:sp>
      <p:sp>
        <p:nvSpPr>
          <p:cNvPr id="6" name="Slide Number Placeholder 5"/>
          <p:cNvSpPr>
            <a:spLocks noGrp="1"/>
          </p:cNvSpPr>
          <p:nvPr>
            <p:ph type="sldNum" sz="quarter" idx="12"/>
          </p:nvPr>
        </p:nvSpPr>
        <p:spPr/>
        <p:txBody>
          <a:bodyPr/>
          <a:lstStyle/>
          <a:p>
            <a:pPr>
              <a:defRPr/>
            </a:pPr>
            <a:r>
              <a:rPr lang="en-US"/>
              <a:t>15-</a:t>
            </a:r>
            <a:fld id="{8E9B7E63-1294-4D8C-92BE-5939EB502EEB}" type="slidenum">
              <a:rPr lang="en-US"/>
              <a:pPr>
                <a:defRPr/>
              </a:pPr>
              <a:t>165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12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190750"/>
            <a:ext cx="77898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Program for the Binary Search Tree (Part 2 of 3)</a:t>
            </a:r>
          </a:p>
        </p:txBody>
      </p:sp>
      <p:sp>
        <p:nvSpPr>
          <p:cNvPr id="6" name="Slide Number Placeholder 5"/>
          <p:cNvSpPr>
            <a:spLocks noGrp="1"/>
          </p:cNvSpPr>
          <p:nvPr>
            <p:ph type="sldNum" sz="quarter" idx="12"/>
          </p:nvPr>
        </p:nvSpPr>
        <p:spPr/>
        <p:txBody>
          <a:bodyPr/>
          <a:lstStyle/>
          <a:p>
            <a:pPr>
              <a:defRPr/>
            </a:pPr>
            <a:r>
              <a:rPr lang="en-US"/>
              <a:t>15-</a:t>
            </a:r>
            <a:fld id="{3E0AF2AE-1235-4525-89ED-33F2BBADFA40}" type="slidenum">
              <a:rPr lang="en-US"/>
              <a:pPr>
                <a:defRPr/>
              </a:pPr>
              <a:t>166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22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671638"/>
            <a:ext cx="778986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Program for the Binary Search Tree (Part 3 of 3)</a:t>
            </a:r>
          </a:p>
        </p:txBody>
      </p:sp>
      <p:sp>
        <p:nvSpPr>
          <p:cNvPr id="6" name="Slide Number Placeholder 5"/>
          <p:cNvSpPr>
            <a:spLocks noGrp="1"/>
          </p:cNvSpPr>
          <p:nvPr>
            <p:ph type="sldNum" sz="quarter" idx="12"/>
          </p:nvPr>
        </p:nvSpPr>
        <p:spPr/>
        <p:txBody>
          <a:bodyPr/>
          <a:lstStyle/>
          <a:p>
            <a:pPr>
              <a:defRPr/>
            </a:pPr>
            <a:r>
              <a:rPr lang="en-US"/>
              <a:t>15-</a:t>
            </a:r>
            <a:fld id="{8F2BA487-CBB7-4576-9197-050D499DBF28}" type="slidenum">
              <a:rPr lang="en-US"/>
              <a:pPr>
                <a:defRPr/>
              </a:pPr>
              <a:t>167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33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66863"/>
            <a:ext cx="77898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t>Efficiency of Binary Search Trees</a:t>
            </a:r>
          </a:p>
        </p:txBody>
      </p:sp>
      <p:sp>
        <p:nvSpPr>
          <p:cNvPr id="184323" name="Rectangle 3"/>
          <p:cNvSpPr>
            <a:spLocks noGrp="1" noChangeArrowheads="1"/>
          </p:cNvSpPr>
          <p:nvPr>
            <p:ph type="body" idx="1"/>
          </p:nvPr>
        </p:nvSpPr>
        <p:spPr/>
        <p:txBody>
          <a:bodyPr/>
          <a:lstStyle/>
          <a:p>
            <a:pPr eaLnBrk="1" hangingPunct="1"/>
            <a:r>
              <a:rPr lang="en-US" sz="2800" smtClean="0"/>
              <a:t>A Binary search trees that is as short as possible can be processed most efficiently</a:t>
            </a:r>
          </a:p>
          <a:p>
            <a:pPr lvl="1" eaLnBrk="1" hangingPunct="1"/>
            <a:r>
              <a:rPr lang="en-US" sz="2400" smtClean="0"/>
              <a:t>A short tree is one where all paths from root to a leaf differ by at most one node</a:t>
            </a:r>
          </a:p>
          <a:p>
            <a:pPr eaLnBrk="1" hangingPunct="1"/>
            <a:r>
              <a:rPr lang="en-US" sz="2800" smtClean="0"/>
              <a:t>When this is so, the search method </a:t>
            </a:r>
            <a:r>
              <a:rPr lang="en-US" sz="2800" b="1" smtClean="0">
                <a:solidFill>
                  <a:srgbClr val="034CA1"/>
                </a:solidFill>
                <a:latin typeface="Courier New" pitchFamily="49" charset="0"/>
              </a:rPr>
              <a:t>isInSubtree</a:t>
            </a:r>
            <a:r>
              <a:rPr lang="en-US" sz="2800" smtClean="0"/>
              <a:t> is about as efficient as the binary search on a sorted array</a:t>
            </a:r>
          </a:p>
          <a:p>
            <a:pPr lvl="1" eaLnBrk="1" hangingPunct="1"/>
            <a:r>
              <a:rPr lang="en-US" sz="2400" smtClean="0"/>
              <a:t>Its worst-case running time is O(log </a:t>
            </a:r>
            <a:r>
              <a:rPr lang="en-US" sz="2400" i="1" smtClean="0"/>
              <a:t>n</a:t>
            </a:r>
            <a:r>
              <a:rPr lang="en-US" sz="2400" smtClean="0"/>
              <a:t>), where </a:t>
            </a:r>
            <a:r>
              <a:rPr lang="en-US" sz="2400" i="1" smtClean="0"/>
              <a:t>n</a:t>
            </a:r>
            <a:r>
              <a:rPr lang="en-US" sz="2400" smtClean="0"/>
              <a:t> is the number of nodes in the tree</a:t>
            </a:r>
          </a:p>
        </p:txBody>
      </p:sp>
      <p:sp>
        <p:nvSpPr>
          <p:cNvPr id="6" name="Slide Number Placeholder 5"/>
          <p:cNvSpPr>
            <a:spLocks noGrp="1"/>
          </p:cNvSpPr>
          <p:nvPr>
            <p:ph type="sldNum" sz="quarter" idx="11"/>
          </p:nvPr>
        </p:nvSpPr>
        <p:spPr/>
        <p:txBody>
          <a:bodyPr/>
          <a:lstStyle/>
          <a:p>
            <a:pPr>
              <a:defRPr/>
            </a:pPr>
            <a:r>
              <a:rPr lang="en-US"/>
              <a:t>15-</a:t>
            </a:r>
            <a:fld id="{B114F66D-489D-4534-9D7A-42027C32F63C}" type="slidenum">
              <a:rPr lang="en-US"/>
              <a:pPr>
                <a:defRPr/>
              </a:pPr>
              <a:t>168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Efficiency of Binary Search Trees</a:t>
            </a:r>
          </a:p>
        </p:txBody>
      </p:sp>
      <p:sp>
        <p:nvSpPr>
          <p:cNvPr id="185347" name="Rectangle 3"/>
          <p:cNvSpPr>
            <a:spLocks noGrp="1" noChangeArrowheads="1"/>
          </p:cNvSpPr>
          <p:nvPr>
            <p:ph type="body" idx="1"/>
          </p:nvPr>
        </p:nvSpPr>
        <p:spPr/>
        <p:txBody>
          <a:bodyPr/>
          <a:lstStyle/>
          <a:p>
            <a:pPr eaLnBrk="1" hangingPunct="1">
              <a:lnSpc>
                <a:spcPct val="90000"/>
              </a:lnSpc>
            </a:pPr>
            <a:r>
              <a:rPr lang="en-US" sz="2800" smtClean="0"/>
              <a:t>As a tree becomes more tall and thin, this efficiency falls off </a:t>
            </a:r>
          </a:p>
          <a:p>
            <a:pPr lvl="1" eaLnBrk="1" hangingPunct="1">
              <a:lnSpc>
                <a:spcPct val="90000"/>
              </a:lnSpc>
            </a:pPr>
            <a:r>
              <a:rPr lang="en-US" sz="2400" smtClean="0"/>
              <a:t>In the worst case, it is the same as that of searching a linked list with the same number of nodes</a:t>
            </a:r>
          </a:p>
          <a:p>
            <a:pPr eaLnBrk="1" hangingPunct="1">
              <a:lnSpc>
                <a:spcPct val="90000"/>
              </a:lnSpc>
            </a:pPr>
            <a:r>
              <a:rPr lang="en-US" sz="2800" smtClean="0"/>
              <a:t>Maintaining a tree so that it remains short and fat, as nodes are added, is known as </a:t>
            </a:r>
            <a:r>
              <a:rPr lang="en-US" sz="2800" i="1" smtClean="0"/>
              <a:t>balancing the tree</a:t>
            </a:r>
          </a:p>
          <a:p>
            <a:pPr lvl="1" eaLnBrk="1" hangingPunct="1">
              <a:lnSpc>
                <a:spcPct val="90000"/>
              </a:lnSpc>
            </a:pPr>
            <a:r>
              <a:rPr lang="en-US" sz="2400" smtClean="0"/>
              <a:t>A tree maintained in this manner is called a </a:t>
            </a:r>
            <a:r>
              <a:rPr lang="en-US" sz="2400" i="1" smtClean="0"/>
              <a:t>balanced tree</a:t>
            </a:r>
          </a:p>
        </p:txBody>
      </p:sp>
      <p:sp>
        <p:nvSpPr>
          <p:cNvPr id="6" name="Slide Number Placeholder 5"/>
          <p:cNvSpPr>
            <a:spLocks noGrp="1"/>
          </p:cNvSpPr>
          <p:nvPr>
            <p:ph type="sldNum" sz="quarter" idx="11"/>
          </p:nvPr>
        </p:nvSpPr>
        <p:spPr/>
        <p:txBody>
          <a:bodyPr/>
          <a:lstStyle/>
          <a:p>
            <a:pPr>
              <a:defRPr/>
            </a:pPr>
            <a:r>
              <a:rPr lang="en-US"/>
              <a:t>15-</a:t>
            </a:r>
            <a:fld id="{6DA6C285-A24A-4454-8E0D-117861701FF9}" type="slidenum">
              <a:rPr lang="en-US"/>
              <a:pPr>
                <a:defRPr/>
              </a:pPr>
              <a:t>169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smtClean="0"/>
              <a:t>A Linked List Class (Part 6 of 6)</a:t>
            </a:r>
          </a:p>
        </p:txBody>
      </p:sp>
      <p:pic>
        <p:nvPicPr>
          <p:cNvPr id="29699" name="Picture 3" descr="C:\WINDOWS\Desktop\Oh_type\savitch_gif\c15_rev\savitch_c15d03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F8CBDA8-2699-40D4-8FAF-9279790CD332}" type="slidenum">
              <a:rPr lang="en-US"/>
              <a:pPr>
                <a:defRPr/>
              </a:pPr>
              <a:t>17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Indicating the End of a Linked List</a:t>
            </a:r>
          </a:p>
        </p:txBody>
      </p:sp>
      <p:sp>
        <p:nvSpPr>
          <p:cNvPr id="30723" name="Rectangle 3"/>
          <p:cNvSpPr>
            <a:spLocks noGrp="1" noChangeArrowheads="1"/>
          </p:cNvSpPr>
          <p:nvPr>
            <p:ph type="body" idx="1"/>
          </p:nvPr>
        </p:nvSpPr>
        <p:spPr/>
        <p:txBody>
          <a:bodyPr/>
          <a:lstStyle/>
          <a:p>
            <a:pPr eaLnBrk="1" hangingPunct="1"/>
            <a:r>
              <a:rPr lang="en-US" smtClean="0"/>
              <a:t>The last node in a linked list should have its link instance variable set to </a:t>
            </a:r>
            <a:r>
              <a:rPr lang="en-US" b="1" smtClean="0">
                <a:solidFill>
                  <a:srgbClr val="034CA1"/>
                </a:solidFill>
                <a:latin typeface="Courier New" pitchFamily="49" charset="0"/>
              </a:rPr>
              <a:t>null</a:t>
            </a:r>
          </a:p>
          <a:p>
            <a:pPr lvl="1" eaLnBrk="1" hangingPunct="1"/>
            <a:r>
              <a:rPr lang="en-US" smtClean="0"/>
              <a:t>That way the code can test whether or not a node is the last node</a:t>
            </a:r>
          </a:p>
          <a:p>
            <a:pPr lvl="1" eaLnBrk="1" hangingPunct="1"/>
            <a:r>
              <a:rPr lang="en-US" smtClean="0"/>
              <a:t>Note:  This is tested using </a:t>
            </a:r>
            <a:r>
              <a:rPr lang="en-US" b="1" smtClean="0">
                <a:solidFill>
                  <a:srgbClr val="034CA1"/>
                </a:solidFill>
                <a:latin typeface="Courier New" pitchFamily="49" charset="0"/>
              </a:rPr>
              <a:t>==</a:t>
            </a:r>
            <a:r>
              <a:rPr lang="en-US" smtClean="0"/>
              <a:t>, not the </a:t>
            </a:r>
            <a:r>
              <a:rPr lang="en-US" b="1" smtClean="0">
                <a:solidFill>
                  <a:srgbClr val="034CA1"/>
                </a:solidFill>
                <a:latin typeface="Courier New" pitchFamily="49" charset="0"/>
              </a:rPr>
              <a:t>equals</a:t>
            </a:r>
            <a:r>
              <a:rPr lang="en-US" smtClean="0"/>
              <a:t> method</a:t>
            </a:r>
          </a:p>
        </p:txBody>
      </p:sp>
      <p:sp>
        <p:nvSpPr>
          <p:cNvPr id="6" name="Slide Number Placeholder 5"/>
          <p:cNvSpPr>
            <a:spLocks noGrp="1"/>
          </p:cNvSpPr>
          <p:nvPr>
            <p:ph type="sldNum" sz="quarter" idx="11"/>
          </p:nvPr>
        </p:nvSpPr>
        <p:spPr/>
        <p:txBody>
          <a:bodyPr/>
          <a:lstStyle/>
          <a:p>
            <a:pPr>
              <a:defRPr/>
            </a:pPr>
            <a:r>
              <a:rPr lang="en-US"/>
              <a:t>15-</a:t>
            </a:r>
            <a:fld id="{2EE98E0D-5298-4239-BF8B-904321146C94}" type="slidenum">
              <a:rPr lang="en-US"/>
              <a:pPr>
                <a:defRPr/>
              </a:pPr>
              <a:t>18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Traversing a Linked List</a:t>
            </a:r>
          </a:p>
        </p:txBody>
      </p:sp>
      <p:sp>
        <p:nvSpPr>
          <p:cNvPr id="31747" name="Rectangle 3"/>
          <p:cNvSpPr>
            <a:spLocks noGrp="1" noChangeArrowheads="1"/>
          </p:cNvSpPr>
          <p:nvPr>
            <p:ph type="body" idx="1"/>
          </p:nvPr>
        </p:nvSpPr>
        <p:spPr/>
        <p:txBody>
          <a:bodyPr/>
          <a:lstStyle/>
          <a:p>
            <a:pPr eaLnBrk="1" hangingPunct="1">
              <a:lnSpc>
                <a:spcPct val="90000"/>
              </a:lnSpc>
            </a:pPr>
            <a:r>
              <a:rPr lang="en-US" sz="2800" smtClean="0"/>
              <a:t>If a linked list already contains nodes, it can be traversed as follows:</a:t>
            </a:r>
          </a:p>
          <a:p>
            <a:pPr lvl="1" eaLnBrk="1" hangingPunct="1">
              <a:lnSpc>
                <a:spcPct val="90000"/>
              </a:lnSpc>
            </a:pPr>
            <a:r>
              <a:rPr lang="en-US" sz="2400" smtClean="0"/>
              <a:t>Set a local variable equal to the value stored by the head node (its reference)</a:t>
            </a:r>
          </a:p>
          <a:p>
            <a:pPr lvl="1" eaLnBrk="1" hangingPunct="1">
              <a:lnSpc>
                <a:spcPct val="90000"/>
              </a:lnSpc>
            </a:pPr>
            <a:r>
              <a:rPr lang="en-US" sz="2400" smtClean="0"/>
              <a:t>This will provides the location of the first node</a:t>
            </a:r>
          </a:p>
          <a:p>
            <a:pPr lvl="1" eaLnBrk="1" hangingPunct="1">
              <a:lnSpc>
                <a:spcPct val="90000"/>
              </a:lnSpc>
            </a:pPr>
            <a:r>
              <a:rPr lang="en-US" sz="2400" smtClean="0"/>
              <a:t>After accessing the first node, the accessor method for the link instance variable will provide the location of the next node</a:t>
            </a:r>
          </a:p>
          <a:p>
            <a:pPr lvl="1" eaLnBrk="1" hangingPunct="1">
              <a:lnSpc>
                <a:spcPct val="90000"/>
              </a:lnSpc>
            </a:pPr>
            <a:r>
              <a:rPr lang="en-US" sz="2400" smtClean="0"/>
              <a:t>Repeat this until the location of the next node is equal to </a:t>
            </a:r>
            <a:r>
              <a:rPr lang="en-US" sz="2400" b="1" smtClean="0">
                <a:solidFill>
                  <a:srgbClr val="034CA1"/>
                </a:solidFill>
                <a:latin typeface="Courier New" pitchFamily="49" charset="0"/>
              </a:rPr>
              <a:t>null</a:t>
            </a:r>
          </a:p>
        </p:txBody>
      </p:sp>
      <p:sp>
        <p:nvSpPr>
          <p:cNvPr id="6" name="Slide Number Placeholder 5"/>
          <p:cNvSpPr>
            <a:spLocks noGrp="1"/>
          </p:cNvSpPr>
          <p:nvPr>
            <p:ph type="sldNum" sz="quarter" idx="11"/>
          </p:nvPr>
        </p:nvSpPr>
        <p:spPr/>
        <p:txBody>
          <a:bodyPr/>
          <a:lstStyle/>
          <a:p>
            <a:pPr>
              <a:defRPr/>
            </a:pPr>
            <a:r>
              <a:rPr lang="en-US"/>
              <a:t>15-</a:t>
            </a:r>
            <a:fld id="{3848D8D7-7317-4570-B61E-F66BA0B07515}"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t>Introduction to Linked Data Structures</a:t>
            </a:r>
          </a:p>
        </p:txBody>
      </p:sp>
      <p:sp>
        <p:nvSpPr>
          <p:cNvPr id="14339" name="Rectangle 3"/>
          <p:cNvSpPr>
            <a:spLocks noGrp="1" noChangeArrowheads="1"/>
          </p:cNvSpPr>
          <p:nvPr>
            <p:ph type="body" idx="1"/>
          </p:nvPr>
        </p:nvSpPr>
        <p:spPr/>
        <p:txBody>
          <a:bodyPr/>
          <a:lstStyle/>
          <a:p>
            <a:pPr eaLnBrk="1" hangingPunct="1">
              <a:lnSpc>
                <a:spcPct val="80000"/>
              </a:lnSpc>
            </a:pPr>
            <a:r>
              <a:rPr lang="en-US" sz="2400" smtClean="0"/>
              <a:t>A </a:t>
            </a:r>
            <a:r>
              <a:rPr lang="en-US" sz="2400" i="1" smtClean="0"/>
              <a:t>linked data structure</a:t>
            </a:r>
            <a:r>
              <a:rPr lang="en-US" sz="2400" smtClean="0"/>
              <a:t> consists of capsules of data known as </a:t>
            </a:r>
            <a:r>
              <a:rPr lang="en-US" sz="2400" i="1" smtClean="0"/>
              <a:t>nodes</a:t>
            </a:r>
            <a:r>
              <a:rPr lang="en-US" sz="2400" smtClean="0"/>
              <a:t> that are connected via </a:t>
            </a:r>
            <a:r>
              <a:rPr lang="en-US" sz="2400" i="1" smtClean="0"/>
              <a:t>links</a:t>
            </a:r>
          </a:p>
          <a:p>
            <a:pPr lvl="1" eaLnBrk="1" hangingPunct="1">
              <a:lnSpc>
                <a:spcPct val="80000"/>
              </a:lnSpc>
            </a:pPr>
            <a:r>
              <a:rPr lang="en-US" sz="2000" smtClean="0"/>
              <a:t>Links can be viewed as arrows and thought of as one way passages from one node to another</a:t>
            </a:r>
          </a:p>
          <a:p>
            <a:pPr eaLnBrk="1" hangingPunct="1">
              <a:lnSpc>
                <a:spcPct val="80000"/>
              </a:lnSpc>
            </a:pPr>
            <a:r>
              <a:rPr lang="en-US" sz="2400" smtClean="0"/>
              <a:t>In Java, nodes are realized as objects of a node class</a:t>
            </a:r>
          </a:p>
          <a:p>
            <a:pPr eaLnBrk="1" hangingPunct="1">
              <a:lnSpc>
                <a:spcPct val="80000"/>
              </a:lnSpc>
            </a:pPr>
            <a:r>
              <a:rPr lang="en-US" sz="2400" smtClean="0"/>
              <a:t>The data in a node is stored via instance variables</a:t>
            </a:r>
          </a:p>
          <a:p>
            <a:pPr eaLnBrk="1" hangingPunct="1">
              <a:lnSpc>
                <a:spcPct val="80000"/>
              </a:lnSpc>
            </a:pPr>
            <a:r>
              <a:rPr lang="en-US" sz="2400" smtClean="0"/>
              <a:t>The links are realized as references</a:t>
            </a:r>
          </a:p>
          <a:p>
            <a:pPr lvl="1" eaLnBrk="1" hangingPunct="1">
              <a:lnSpc>
                <a:spcPct val="80000"/>
              </a:lnSpc>
            </a:pPr>
            <a:r>
              <a:rPr lang="en-US" sz="2000" smtClean="0"/>
              <a:t>A reference is a memory address, and is stored in a variable of a class type</a:t>
            </a:r>
          </a:p>
          <a:p>
            <a:pPr lvl="1" eaLnBrk="1" hangingPunct="1">
              <a:lnSpc>
                <a:spcPct val="80000"/>
              </a:lnSpc>
            </a:pPr>
            <a:r>
              <a:rPr lang="en-US" sz="2000" smtClean="0"/>
              <a:t>Therefore, a link is an instance variable of the node class type itself</a:t>
            </a:r>
          </a:p>
        </p:txBody>
      </p:sp>
      <p:sp>
        <p:nvSpPr>
          <p:cNvPr id="6" name="Slide Number Placeholder 5"/>
          <p:cNvSpPr>
            <a:spLocks noGrp="1"/>
          </p:cNvSpPr>
          <p:nvPr>
            <p:ph type="sldNum" sz="quarter" idx="11"/>
          </p:nvPr>
        </p:nvSpPr>
        <p:spPr/>
        <p:txBody>
          <a:bodyPr/>
          <a:lstStyle/>
          <a:p>
            <a:pPr>
              <a:defRPr/>
            </a:pPr>
            <a:r>
              <a:rPr lang="en-US"/>
              <a:t>15-</a:t>
            </a:r>
            <a:fld id="{7664F549-3BCB-42C4-82B5-67AEC826505D}"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229600" cy="1143000"/>
          </a:xfrm>
        </p:spPr>
        <p:txBody>
          <a:bodyPr/>
          <a:lstStyle/>
          <a:p>
            <a:pPr eaLnBrk="1" hangingPunct="1"/>
            <a:r>
              <a:rPr lang="en-US" smtClean="0"/>
              <a:t>Traversing a Linked List</a:t>
            </a:r>
          </a:p>
        </p:txBody>
      </p:sp>
      <p:pic>
        <p:nvPicPr>
          <p:cNvPr id="32771" name="Picture 8" descr="C:\WINDOWS\Desktop\Oh_type\savitch_gif\c15_rev\savitch_c15d0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990600"/>
            <a:ext cx="77724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43CCDB4B-6829-48A9-A5C6-85B81026A4AF}"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Adding a Node to a Linked List</a:t>
            </a:r>
          </a:p>
        </p:txBody>
      </p:sp>
      <p:sp>
        <p:nvSpPr>
          <p:cNvPr id="33795" name="Rectangle 3"/>
          <p:cNvSpPr>
            <a:spLocks noGrp="1" noChangeArrowheads="1"/>
          </p:cNvSpPr>
          <p:nvPr>
            <p:ph type="body" idx="1"/>
          </p:nvPr>
        </p:nvSpPr>
        <p:spPr/>
        <p:txBody>
          <a:bodyPr/>
          <a:lstStyle/>
          <a:p>
            <a:pPr eaLnBrk="1" hangingPunct="1"/>
            <a:r>
              <a:rPr lang="en-US" sz="2800" smtClean="0"/>
              <a:t>The method </a:t>
            </a:r>
            <a:r>
              <a:rPr lang="en-US" sz="2800" b="1" smtClean="0">
                <a:solidFill>
                  <a:srgbClr val="034CA1"/>
                </a:solidFill>
                <a:latin typeface="Courier New" pitchFamily="49" charset="0"/>
              </a:rPr>
              <a:t>add</a:t>
            </a:r>
            <a:r>
              <a:rPr lang="en-US" sz="2800" smtClean="0"/>
              <a:t> adds a node to the start of the linked list</a:t>
            </a:r>
          </a:p>
          <a:p>
            <a:pPr lvl="1" eaLnBrk="1" hangingPunct="1"/>
            <a:r>
              <a:rPr lang="en-US" sz="2400" smtClean="0"/>
              <a:t>This makes the new node become the first node on the list</a:t>
            </a:r>
          </a:p>
          <a:p>
            <a:pPr eaLnBrk="1" hangingPunct="1"/>
            <a:r>
              <a:rPr lang="en-US" sz="2800" smtClean="0"/>
              <a:t>The variable </a:t>
            </a:r>
            <a:r>
              <a:rPr lang="en-US" sz="2800" b="1" smtClean="0">
                <a:solidFill>
                  <a:srgbClr val="034CA1"/>
                </a:solidFill>
                <a:latin typeface="Courier New" pitchFamily="49" charset="0"/>
              </a:rPr>
              <a:t>head</a:t>
            </a:r>
            <a:r>
              <a:rPr lang="en-US" sz="2800" smtClean="0">
                <a:solidFill>
                  <a:srgbClr val="034CA1"/>
                </a:solidFill>
              </a:rPr>
              <a:t> </a:t>
            </a:r>
            <a:r>
              <a:rPr lang="en-US" sz="2800" smtClean="0"/>
              <a:t>gives the location of the current first node of the list</a:t>
            </a:r>
          </a:p>
          <a:p>
            <a:pPr lvl="1" eaLnBrk="1" hangingPunct="1"/>
            <a:r>
              <a:rPr lang="en-US" sz="2400" smtClean="0"/>
              <a:t>Therefore, when the new node is created, its </a:t>
            </a:r>
            <a:r>
              <a:rPr lang="en-US" sz="2400" b="1" smtClean="0">
                <a:solidFill>
                  <a:srgbClr val="034CA1"/>
                </a:solidFill>
                <a:latin typeface="Courier New" pitchFamily="49" charset="0"/>
              </a:rPr>
              <a:t>link</a:t>
            </a:r>
            <a:r>
              <a:rPr lang="en-US" sz="2400" smtClean="0"/>
              <a:t> field is set equal to </a:t>
            </a:r>
            <a:r>
              <a:rPr lang="en-US" sz="2400" b="1" smtClean="0">
                <a:solidFill>
                  <a:srgbClr val="034CA1"/>
                </a:solidFill>
                <a:latin typeface="Courier New" pitchFamily="49" charset="0"/>
              </a:rPr>
              <a:t>head</a:t>
            </a:r>
          </a:p>
          <a:p>
            <a:pPr lvl="1" eaLnBrk="1" hangingPunct="1"/>
            <a:r>
              <a:rPr lang="en-US" sz="2400" smtClean="0"/>
              <a:t>Then </a:t>
            </a:r>
            <a:r>
              <a:rPr lang="en-US" sz="2400" b="1" smtClean="0">
                <a:solidFill>
                  <a:srgbClr val="034CA1"/>
                </a:solidFill>
                <a:latin typeface="Courier New" pitchFamily="49" charset="0"/>
              </a:rPr>
              <a:t>head</a:t>
            </a:r>
            <a:r>
              <a:rPr lang="en-US" sz="2400" smtClean="0"/>
              <a:t> is set equal to the new node</a:t>
            </a:r>
          </a:p>
        </p:txBody>
      </p:sp>
      <p:sp>
        <p:nvSpPr>
          <p:cNvPr id="6" name="Slide Number Placeholder 5"/>
          <p:cNvSpPr>
            <a:spLocks noGrp="1"/>
          </p:cNvSpPr>
          <p:nvPr>
            <p:ph type="sldNum" sz="quarter" idx="11"/>
          </p:nvPr>
        </p:nvSpPr>
        <p:spPr/>
        <p:txBody>
          <a:bodyPr/>
          <a:lstStyle/>
          <a:p>
            <a:pPr>
              <a:defRPr/>
            </a:pPr>
            <a:r>
              <a:rPr lang="en-US"/>
              <a:t>15-</a:t>
            </a:r>
            <a:fld id="{4E10B513-FB68-42BD-9212-B2DC280462DE}"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lstStyle/>
          <a:p>
            <a:pPr eaLnBrk="1" hangingPunct="1"/>
            <a:r>
              <a:rPr lang="en-US" smtClean="0"/>
              <a:t>Adding a Node at the Start</a:t>
            </a:r>
          </a:p>
        </p:txBody>
      </p:sp>
      <p:pic>
        <p:nvPicPr>
          <p:cNvPr id="34819" name="Picture 8" descr="C:\WINDOWS\Desktop\Oh_type\savitch_gif\c15_rev\savitch_c15d05.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988"/>
          <a:stretch>
            <a:fillRect/>
          </a:stretch>
        </p:blipFill>
        <p:spPr bwMode="auto">
          <a:xfrm>
            <a:off x="798513" y="768350"/>
            <a:ext cx="6707187"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0E4ADF3D-B943-457E-BAF8-73120498E5C6}"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152400"/>
            <a:ext cx="6934200" cy="1143000"/>
          </a:xfrm>
        </p:spPr>
        <p:txBody>
          <a:bodyPr/>
          <a:lstStyle/>
          <a:p>
            <a:pPr eaLnBrk="1" hangingPunct="1"/>
            <a:r>
              <a:rPr lang="en-US" sz="3200" smtClean="0"/>
              <a:t>Deleting the Head Node from a Linked List </a:t>
            </a:r>
          </a:p>
        </p:txBody>
      </p:sp>
      <p:sp>
        <p:nvSpPr>
          <p:cNvPr id="35843" name="Rectangle 3"/>
          <p:cNvSpPr>
            <a:spLocks noGrp="1" noChangeArrowheads="1"/>
          </p:cNvSpPr>
          <p:nvPr>
            <p:ph type="body" idx="1"/>
          </p:nvPr>
        </p:nvSpPr>
        <p:spPr/>
        <p:txBody>
          <a:bodyPr/>
          <a:lstStyle/>
          <a:p>
            <a:pPr eaLnBrk="1" hangingPunct="1">
              <a:lnSpc>
                <a:spcPct val="80000"/>
              </a:lnSpc>
            </a:pPr>
            <a:r>
              <a:rPr lang="en-US" sz="2800" smtClean="0"/>
              <a:t>The method </a:t>
            </a:r>
            <a:r>
              <a:rPr lang="en-US" sz="2800" b="1" smtClean="0">
                <a:solidFill>
                  <a:srgbClr val="034CA1"/>
                </a:solidFill>
                <a:latin typeface="Courier New" pitchFamily="49" charset="0"/>
              </a:rPr>
              <a:t>deleteHeadNode</a:t>
            </a:r>
            <a:r>
              <a:rPr lang="en-US" sz="2800" smtClean="0"/>
              <a:t> removes the first node from the linked list</a:t>
            </a:r>
          </a:p>
          <a:p>
            <a:pPr lvl="1" eaLnBrk="1" hangingPunct="1">
              <a:lnSpc>
                <a:spcPct val="80000"/>
              </a:lnSpc>
            </a:pPr>
            <a:r>
              <a:rPr lang="en-US" sz="2400" smtClean="0"/>
              <a:t>It leaves the </a:t>
            </a:r>
            <a:r>
              <a:rPr lang="en-US" sz="2400" b="1" smtClean="0">
                <a:solidFill>
                  <a:srgbClr val="034CA1"/>
                </a:solidFill>
                <a:latin typeface="Courier New" pitchFamily="49" charset="0"/>
              </a:rPr>
              <a:t>head</a:t>
            </a:r>
            <a:r>
              <a:rPr lang="en-US" sz="2400" smtClean="0"/>
              <a:t> variable pointing to (i.e., containing a reference to) the old second node in the linked list</a:t>
            </a:r>
          </a:p>
          <a:p>
            <a:pPr eaLnBrk="1" hangingPunct="1">
              <a:lnSpc>
                <a:spcPct val="80000"/>
              </a:lnSpc>
            </a:pPr>
            <a:r>
              <a:rPr lang="en-US" sz="2800" smtClean="0"/>
              <a:t>The deleted node will automatically be collected and its memory recycled, along with any other nodes that are no longer accessible</a:t>
            </a:r>
          </a:p>
          <a:p>
            <a:pPr lvl="1" eaLnBrk="1" hangingPunct="1">
              <a:lnSpc>
                <a:spcPct val="80000"/>
              </a:lnSpc>
            </a:pPr>
            <a:r>
              <a:rPr lang="en-US" sz="2400" smtClean="0"/>
              <a:t>In Java, this process is called </a:t>
            </a:r>
            <a:r>
              <a:rPr lang="en-US" sz="2400" i="1" smtClean="0"/>
              <a:t>automatic garbage collection</a:t>
            </a:r>
          </a:p>
        </p:txBody>
      </p:sp>
      <p:sp>
        <p:nvSpPr>
          <p:cNvPr id="6" name="Slide Number Placeholder 5"/>
          <p:cNvSpPr>
            <a:spLocks noGrp="1"/>
          </p:cNvSpPr>
          <p:nvPr>
            <p:ph type="sldNum" sz="quarter" idx="11"/>
          </p:nvPr>
        </p:nvSpPr>
        <p:spPr/>
        <p:txBody>
          <a:bodyPr/>
          <a:lstStyle/>
          <a:p>
            <a:pPr>
              <a:defRPr/>
            </a:pPr>
            <a:r>
              <a:rPr lang="en-US"/>
              <a:t>15-</a:t>
            </a:r>
            <a:fld id="{44F9C1F9-FC3E-4871-8FB0-69A74C746768}"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14400" y="152400"/>
            <a:ext cx="6570663" cy="1143000"/>
          </a:xfrm>
        </p:spPr>
        <p:txBody>
          <a:bodyPr rtlCol="0">
            <a:normAutofit fontScale="90000"/>
          </a:bodyPr>
          <a:lstStyle/>
          <a:p>
            <a:pPr eaLnBrk="1" fontAlgn="auto" hangingPunct="1">
              <a:spcAft>
                <a:spcPts val="0"/>
              </a:spcAft>
              <a:defRPr/>
            </a:pPr>
            <a:r>
              <a:rPr lang="en-US"/>
              <a:t>A Linked List Demonstration (Part 1 of 3)</a:t>
            </a:r>
          </a:p>
        </p:txBody>
      </p:sp>
      <p:pic>
        <p:nvPicPr>
          <p:cNvPr id="36867" name="Picture 3" descr="C:\WINDOWS\Desktop\Oh_type\savitch_gif\c15_rev\savitch_c15d06_1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C9C7BF79-83C1-411B-8A52-B6F34423C50B}" type="slidenum">
              <a:rPr lang="en-US"/>
              <a:pPr>
                <a:defRPr/>
              </a:pPr>
              <a:t>24</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4400" y="152400"/>
            <a:ext cx="6643688" cy="1143000"/>
          </a:xfrm>
        </p:spPr>
        <p:txBody>
          <a:bodyPr rtlCol="0">
            <a:normAutofit fontScale="90000"/>
          </a:bodyPr>
          <a:lstStyle/>
          <a:p>
            <a:pPr eaLnBrk="1" fontAlgn="auto" hangingPunct="1">
              <a:spcAft>
                <a:spcPts val="0"/>
              </a:spcAft>
              <a:defRPr/>
            </a:pPr>
            <a:r>
              <a:rPr lang="en-US"/>
              <a:t>A Linked List Demonstration (Part 2 of 3)</a:t>
            </a:r>
          </a:p>
        </p:txBody>
      </p:sp>
      <p:pic>
        <p:nvPicPr>
          <p:cNvPr id="37891" name="Picture 3" descr="C:\WINDOWS\Desktop\Oh_type\savitch_gif\c15_rev\savitch_c15d06_2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A865C7FD-80EE-408E-940A-22C10B45C903}" type="slidenum">
              <a:rPr lang="en-US"/>
              <a:pPr>
                <a:defRPr/>
              </a:pPr>
              <a:t>25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14400" y="152400"/>
            <a:ext cx="6731000" cy="1143000"/>
          </a:xfrm>
        </p:spPr>
        <p:txBody>
          <a:bodyPr rtlCol="0">
            <a:normAutofit fontScale="90000"/>
          </a:bodyPr>
          <a:lstStyle/>
          <a:p>
            <a:pPr eaLnBrk="1" fontAlgn="auto" hangingPunct="1">
              <a:spcAft>
                <a:spcPts val="0"/>
              </a:spcAft>
              <a:defRPr/>
            </a:pPr>
            <a:r>
              <a:rPr lang="en-US"/>
              <a:t>A Linked List Demonstration (Part 3 of 3)</a:t>
            </a:r>
          </a:p>
        </p:txBody>
      </p:sp>
      <p:pic>
        <p:nvPicPr>
          <p:cNvPr id="38915" name="Picture 3" descr="C:\WINDOWS\Desktop\Oh_type\savitch_gif\c15_rev\savitch_c15d06_3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1139A400-EFA4-488C-A9F6-ECBA4B7A980A}" type="slidenum">
              <a:rPr lang="en-US"/>
              <a:pPr>
                <a:defRPr/>
              </a:pPr>
              <a:t>26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Node Inner Classes</a:t>
            </a:r>
          </a:p>
        </p:txBody>
      </p:sp>
      <p:sp>
        <p:nvSpPr>
          <p:cNvPr id="39939" name="Rectangle 3"/>
          <p:cNvSpPr>
            <a:spLocks noGrp="1" noChangeArrowheads="1"/>
          </p:cNvSpPr>
          <p:nvPr>
            <p:ph type="body" idx="1"/>
          </p:nvPr>
        </p:nvSpPr>
        <p:spPr/>
        <p:txBody>
          <a:bodyPr/>
          <a:lstStyle/>
          <a:p>
            <a:pPr eaLnBrk="1" hangingPunct="1">
              <a:lnSpc>
                <a:spcPct val="90000"/>
              </a:lnSpc>
            </a:pPr>
            <a:r>
              <a:rPr lang="en-US" sz="2400" smtClean="0"/>
              <a:t>Note that the linked list class discussed so far is dependent on an external node class</a:t>
            </a:r>
          </a:p>
          <a:p>
            <a:pPr eaLnBrk="1" hangingPunct="1">
              <a:lnSpc>
                <a:spcPct val="90000"/>
              </a:lnSpc>
            </a:pPr>
            <a:r>
              <a:rPr lang="en-US" sz="2400" smtClean="0"/>
              <a:t>A linked list or similar data structure can be made self-contained by making the node class an inner class</a:t>
            </a:r>
          </a:p>
          <a:p>
            <a:pPr eaLnBrk="1" hangingPunct="1">
              <a:lnSpc>
                <a:spcPct val="90000"/>
              </a:lnSpc>
            </a:pPr>
            <a:r>
              <a:rPr lang="en-US" sz="2400" smtClean="0"/>
              <a:t>A node inner class so defined should be made private, unless used elsewhere</a:t>
            </a:r>
          </a:p>
          <a:p>
            <a:pPr lvl="1" eaLnBrk="1" hangingPunct="1">
              <a:lnSpc>
                <a:spcPct val="90000"/>
              </a:lnSpc>
            </a:pPr>
            <a:r>
              <a:rPr lang="en-US" sz="2000" smtClean="0"/>
              <a:t>This can simplify the definition of the node class by eliminating the need for accessor and mutator methods</a:t>
            </a:r>
          </a:p>
          <a:p>
            <a:pPr lvl="1" eaLnBrk="1" hangingPunct="1">
              <a:lnSpc>
                <a:spcPct val="90000"/>
              </a:lnSpc>
            </a:pPr>
            <a:r>
              <a:rPr lang="en-US" sz="2000" smtClean="0"/>
              <a:t>Since the instance variables are private, they can be accessed directly from methods of the outer class without causing a privacy leak</a:t>
            </a:r>
          </a:p>
        </p:txBody>
      </p:sp>
      <p:sp>
        <p:nvSpPr>
          <p:cNvPr id="6" name="Slide Number Placeholder 5"/>
          <p:cNvSpPr>
            <a:spLocks noGrp="1"/>
          </p:cNvSpPr>
          <p:nvPr>
            <p:ph type="sldNum" sz="quarter" idx="11"/>
          </p:nvPr>
        </p:nvSpPr>
        <p:spPr/>
        <p:txBody>
          <a:bodyPr/>
          <a:lstStyle/>
          <a:p>
            <a:pPr>
              <a:defRPr/>
            </a:pPr>
            <a:r>
              <a:rPr lang="en-US"/>
              <a:t>15-</a:t>
            </a:r>
            <a:fld id="{F5E9B63E-D0A1-4E3C-842D-A9EBBE11AF8B}"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Pitfall:  Privacy Leaks</a:t>
            </a:r>
          </a:p>
        </p:txBody>
      </p:sp>
      <p:sp>
        <p:nvSpPr>
          <p:cNvPr id="40963" name="Rectangle 3"/>
          <p:cNvSpPr>
            <a:spLocks noGrp="1" noChangeArrowheads="1"/>
          </p:cNvSpPr>
          <p:nvPr>
            <p:ph type="body" idx="1"/>
          </p:nvPr>
        </p:nvSpPr>
        <p:spPr/>
        <p:txBody>
          <a:bodyPr/>
          <a:lstStyle/>
          <a:p>
            <a:pPr eaLnBrk="1" hangingPunct="1">
              <a:lnSpc>
                <a:spcPct val="90000"/>
              </a:lnSpc>
            </a:pPr>
            <a:r>
              <a:rPr lang="en-US" sz="2800" smtClean="0"/>
              <a:t>The original node and linked list classes examined so far have a dangerous flaw</a:t>
            </a:r>
          </a:p>
          <a:p>
            <a:pPr lvl="1" eaLnBrk="1" hangingPunct="1">
              <a:lnSpc>
                <a:spcPct val="90000"/>
              </a:lnSpc>
            </a:pPr>
            <a:r>
              <a:rPr lang="en-US" sz="2400" smtClean="0"/>
              <a:t>The node class accessor method returns a reference to a node</a:t>
            </a:r>
          </a:p>
          <a:p>
            <a:pPr lvl="1" eaLnBrk="1" hangingPunct="1">
              <a:lnSpc>
                <a:spcPct val="90000"/>
              </a:lnSpc>
            </a:pPr>
            <a:r>
              <a:rPr lang="en-US" sz="2400" smtClean="0"/>
              <a:t>Recall that if a method returns a reference to an instance variable of a mutable class type, then the </a:t>
            </a:r>
            <a:r>
              <a:rPr lang="en-US" sz="2400" b="1" smtClean="0">
                <a:solidFill>
                  <a:srgbClr val="034CA1"/>
                </a:solidFill>
                <a:latin typeface="Courier New" pitchFamily="49" charset="0"/>
              </a:rPr>
              <a:t>private</a:t>
            </a:r>
            <a:r>
              <a:rPr lang="en-US" sz="2400" smtClean="0"/>
              <a:t> restriction on the instance variables can be easily defeated</a:t>
            </a:r>
          </a:p>
          <a:p>
            <a:pPr lvl="1" eaLnBrk="1" hangingPunct="1">
              <a:lnSpc>
                <a:spcPct val="90000"/>
              </a:lnSpc>
            </a:pPr>
            <a:r>
              <a:rPr lang="en-US" sz="2400" smtClean="0"/>
              <a:t>The easiest way to fix this problem would be to make the node class a private inner class in the linked list class</a:t>
            </a:r>
          </a:p>
        </p:txBody>
      </p:sp>
      <p:sp>
        <p:nvSpPr>
          <p:cNvPr id="6" name="Slide Number Placeholder 5"/>
          <p:cNvSpPr>
            <a:spLocks noGrp="1"/>
          </p:cNvSpPr>
          <p:nvPr>
            <p:ph type="sldNum" sz="quarter" idx="11"/>
          </p:nvPr>
        </p:nvSpPr>
        <p:spPr/>
        <p:txBody>
          <a:bodyPr/>
          <a:lstStyle/>
          <a:p>
            <a:pPr>
              <a:defRPr/>
            </a:pPr>
            <a:r>
              <a:rPr lang="en-US"/>
              <a:t>15-</a:t>
            </a:r>
            <a:fld id="{DCFB2D40-BE13-4B94-BC7A-0407C00A1500}" type="slidenum">
              <a:rPr lang="en-US"/>
              <a:pPr>
                <a:defRPr/>
              </a:pPr>
              <a:t>28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1 of 6)</a:t>
            </a:r>
          </a:p>
        </p:txBody>
      </p:sp>
      <p:pic>
        <p:nvPicPr>
          <p:cNvPr id="41987" name="Picture 7" descr="C:\WINDOWS\Desktop\Oh_type\savitch_gif\c15_rev\savitch_c15d07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2301"/>
          <a:stretch>
            <a:fillRect/>
          </a:stretch>
        </p:blipFill>
        <p:spPr bwMode="auto">
          <a:xfrm>
            <a:off x="798513" y="1563688"/>
            <a:ext cx="77724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A04B2345-07A9-43AF-A507-6C0793C91129}"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Java Linked Lists</a:t>
            </a:r>
          </a:p>
        </p:txBody>
      </p:sp>
      <p:sp>
        <p:nvSpPr>
          <p:cNvPr id="15363" name="Rectangle 3"/>
          <p:cNvSpPr>
            <a:spLocks noGrp="1" noChangeArrowheads="1"/>
          </p:cNvSpPr>
          <p:nvPr>
            <p:ph type="body" idx="1"/>
          </p:nvPr>
        </p:nvSpPr>
        <p:spPr/>
        <p:txBody>
          <a:bodyPr/>
          <a:lstStyle/>
          <a:p>
            <a:pPr eaLnBrk="1" hangingPunct="1">
              <a:lnSpc>
                <a:spcPct val="90000"/>
              </a:lnSpc>
            </a:pPr>
            <a:r>
              <a:rPr lang="en-US" smtClean="0"/>
              <a:t>The simplest kind of linked data structure is a </a:t>
            </a:r>
            <a:r>
              <a:rPr lang="en-US" i="1" smtClean="0"/>
              <a:t>linked list</a:t>
            </a:r>
          </a:p>
          <a:p>
            <a:pPr eaLnBrk="1" hangingPunct="1">
              <a:lnSpc>
                <a:spcPct val="90000"/>
              </a:lnSpc>
            </a:pPr>
            <a:r>
              <a:rPr lang="en-US" smtClean="0"/>
              <a:t>A linked list consists of a single chain of nodes, each connected to the next by a link</a:t>
            </a:r>
          </a:p>
          <a:p>
            <a:pPr lvl="1" eaLnBrk="1" hangingPunct="1">
              <a:lnSpc>
                <a:spcPct val="90000"/>
              </a:lnSpc>
            </a:pPr>
            <a:r>
              <a:rPr lang="en-US" smtClean="0"/>
              <a:t>The first node is called the </a:t>
            </a:r>
            <a:r>
              <a:rPr lang="en-US" i="1" smtClean="0"/>
              <a:t>head</a:t>
            </a:r>
            <a:r>
              <a:rPr lang="en-US" smtClean="0"/>
              <a:t> node</a:t>
            </a:r>
          </a:p>
          <a:p>
            <a:pPr lvl="1" eaLnBrk="1" hangingPunct="1">
              <a:lnSpc>
                <a:spcPct val="90000"/>
              </a:lnSpc>
            </a:pPr>
            <a:r>
              <a:rPr lang="en-US" smtClean="0"/>
              <a:t>The last node serves as a kind of end marker</a:t>
            </a:r>
          </a:p>
        </p:txBody>
      </p:sp>
      <p:sp>
        <p:nvSpPr>
          <p:cNvPr id="6" name="Slide Number Placeholder 5"/>
          <p:cNvSpPr>
            <a:spLocks noGrp="1"/>
          </p:cNvSpPr>
          <p:nvPr>
            <p:ph type="sldNum" sz="quarter" idx="11"/>
          </p:nvPr>
        </p:nvSpPr>
        <p:spPr/>
        <p:txBody>
          <a:bodyPr/>
          <a:lstStyle/>
          <a:p>
            <a:pPr>
              <a:defRPr/>
            </a:pPr>
            <a:r>
              <a:rPr lang="en-US"/>
              <a:t>15-</a:t>
            </a:r>
            <a:fld id="{ABDC71AD-9337-4723-8E1E-E42ECF1F62E6}"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2 of 6)</a:t>
            </a:r>
          </a:p>
        </p:txBody>
      </p:sp>
      <p:pic>
        <p:nvPicPr>
          <p:cNvPr id="43011" name="Picture 3" descr="C:\WINDOWS\Desktop\Oh_type\savitch_gif\c15_rev\savitch_c15d07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D178E47-00F2-4CD4-AC49-4792FD9BE184}"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3 of 6)</a:t>
            </a:r>
          </a:p>
        </p:txBody>
      </p:sp>
      <p:pic>
        <p:nvPicPr>
          <p:cNvPr id="44035" name="Picture 3" descr="C:\WINDOWS\Desktop\Oh_type\savitch_gif\c15_rev\savitch_c15d07_3of6.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6873875"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E0190E5-13BE-4186-83DE-E6056284B09A}" type="slidenum">
              <a:rPr lang="en-US"/>
              <a:pPr>
                <a:defRPr/>
              </a:pPr>
              <a:t>31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4 of 6)</a:t>
            </a:r>
          </a:p>
        </p:txBody>
      </p:sp>
      <p:pic>
        <p:nvPicPr>
          <p:cNvPr id="45059" name="Picture 3" descr="C:\WINDOWS\Desktop\Oh_type\savitch_gif\c15_rev\savitch_c15d07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8FD2C18D-5619-4695-9040-D41DB9CDB883}" type="slidenum">
              <a:rPr lang="en-US"/>
              <a:pPr>
                <a:defRPr/>
              </a:pPr>
              <a:t>32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5 of 6)</a:t>
            </a:r>
          </a:p>
        </p:txBody>
      </p:sp>
      <p:pic>
        <p:nvPicPr>
          <p:cNvPr id="46083" name="Picture 3" descr="C:\WINDOWS\Desktop\Oh_type\savitch_gif\c15_rev\savitch_c15d07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F1900C36-E7D6-49DD-90F5-7B86736D1A88}" type="slidenum">
              <a:rPr lang="en-US"/>
              <a:pPr>
                <a:defRPr/>
              </a:pPr>
              <a:t>33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6 of 6)</a:t>
            </a:r>
          </a:p>
        </p:txBody>
      </p:sp>
      <p:pic>
        <p:nvPicPr>
          <p:cNvPr id="47107" name="Picture 3" descr="C:\WINDOWS\Desktop\Oh_type\savitch_gif\c15_rev\savitch_c15d07_6of6.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138987"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AF9B5A8-3FDE-4308-BDF6-2B57D23EE76B}" type="slidenum">
              <a:rPr lang="en-US"/>
              <a:pPr>
                <a:defRPr/>
              </a:pPr>
              <a:t>34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 Generic Linked List</a:t>
            </a:r>
          </a:p>
        </p:txBody>
      </p:sp>
      <p:sp>
        <p:nvSpPr>
          <p:cNvPr id="48131" name="Rectangle 3"/>
          <p:cNvSpPr>
            <a:spLocks noGrp="1" noChangeArrowheads="1"/>
          </p:cNvSpPr>
          <p:nvPr>
            <p:ph type="body" idx="1"/>
          </p:nvPr>
        </p:nvSpPr>
        <p:spPr/>
        <p:txBody>
          <a:bodyPr/>
          <a:lstStyle/>
          <a:p>
            <a:pPr eaLnBrk="1" hangingPunct="1">
              <a:lnSpc>
                <a:spcPct val="80000"/>
              </a:lnSpc>
            </a:pPr>
            <a:r>
              <a:rPr lang="en-US" sz="2400" smtClean="0"/>
              <a:t>A linked list can be created whose </a:t>
            </a:r>
            <a:r>
              <a:rPr lang="en-US" sz="2400" b="1" smtClean="0">
                <a:solidFill>
                  <a:srgbClr val="034CA1"/>
                </a:solidFill>
                <a:latin typeface="Courier New" pitchFamily="49" charset="0"/>
              </a:rPr>
              <a:t>Node</a:t>
            </a:r>
            <a:r>
              <a:rPr lang="en-US" sz="2400" smtClean="0"/>
              <a:t> class has a </a:t>
            </a:r>
            <a:r>
              <a:rPr lang="en-US" sz="2400" i="1" smtClean="0"/>
              <a:t>type parameter </a:t>
            </a:r>
            <a:r>
              <a:rPr lang="en-US" sz="2400" b="1" i="1" smtClean="0">
                <a:solidFill>
                  <a:srgbClr val="034CA1"/>
                </a:solidFill>
                <a:latin typeface="Courier New" pitchFamily="49" charset="0"/>
              </a:rPr>
              <a:t>T</a:t>
            </a:r>
            <a:r>
              <a:rPr lang="en-US" sz="2400" smtClean="0"/>
              <a:t> for the type of data stored in the node</a:t>
            </a:r>
          </a:p>
          <a:p>
            <a:pPr lvl="1" eaLnBrk="1" hangingPunct="1">
              <a:lnSpc>
                <a:spcPct val="80000"/>
              </a:lnSpc>
            </a:pPr>
            <a:r>
              <a:rPr lang="en-US" sz="2000" smtClean="0"/>
              <a:t>Therefore, it can hold objects of any class type, including types that contain multiple instance variable</a:t>
            </a:r>
          </a:p>
          <a:p>
            <a:pPr lvl="1" eaLnBrk="1" hangingPunct="1">
              <a:lnSpc>
                <a:spcPct val="80000"/>
              </a:lnSpc>
            </a:pPr>
            <a:r>
              <a:rPr lang="en-US" sz="2000" smtClean="0"/>
              <a:t>The type of the actual object is plugged in for the type parameter </a:t>
            </a:r>
            <a:r>
              <a:rPr lang="en-US" sz="2000" b="1" i="1" smtClean="0">
                <a:solidFill>
                  <a:srgbClr val="034CA1"/>
                </a:solidFill>
                <a:latin typeface="Courier New" pitchFamily="49" charset="0"/>
              </a:rPr>
              <a:t>T</a:t>
            </a:r>
            <a:endParaRPr lang="en-US" sz="2000" smtClean="0"/>
          </a:p>
          <a:p>
            <a:pPr eaLnBrk="1" hangingPunct="1">
              <a:lnSpc>
                <a:spcPct val="80000"/>
              </a:lnSpc>
            </a:pPr>
            <a:r>
              <a:rPr lang="en-US" sz="2400" smtClean="0"/>
              <a:t>For the most part, this class can have the same methods, coded in basically the same way, as the previous linked list example</a:t>
            </a:r>
          </a:p>
          <a:p>
            <a:pPr lvl="1" eaLnBrk="1" hangingPunct="1">
              <a:lnSpc>
                <a:spcPct val="80000"/>
              </a:lnSpc>
            </a:pPr>
            <a:r>
              <a:rPr lang="en-US" sz="2000" smtClean="0"/>
              <a:t>The only difference is that a type parameter is used instead of an actual type for the data in the node</a:t>
            </a:r>
          </a:p>
          <a:p>
            <a:pPr eaLnBrk="1" hangingPunct="1">
              <a:lnSpc>
                <a:spcPct val="80000"/>
              </a:lnSpc>
            </a:pPr>
            <a:r>
              <a:rPr lang="en-US" sz="2400" smtClean="0"/>
              <a:t>Other useful methods can be added as well</a:t>
            </a:r>
          </a:p>
        </p:txBody>
      </p:sp>
      <p:sp>
        <p:nvSpPr>
          <p:cNvPr id="6" name="Slide Number Placeholder 5"/>
          <p:cNvSpPr>
            <a:spLocks noGrp="1"/>
          </p:cNvSpPr>
          <p:nvPr>
            <p:ph type="sldNum" sz="quarter" idx="11"/>
          </p:nvPr>
        </p:nvSpPr>
        <p:spPr/>
        <p:txBody>
          <a:bodyPr/>
          <a:lstStyle/>
          <a:p>
            <a:pPr>
              <a:defRPr/>
            </a:pPr>
            <a:r>
              <a:rPr lang="en-US"/>
              <a:t>15-</a:t>
            </a:r>
            <a:fld id="{1CB48888-A78B-4A5A-8092-1B5C9A431CF0}" type="slidenum">
              <a:rPr lang="en-US"/>
              <a:pPr>
                <a:defRPr/>
              </a:pPr>
              <a:t>35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1 of 9)</a:t>
            </a:r>
          </a:p>
        </p:txBody>
      </p:sp>
      <p:pic>
        <p:nvPicPr>
          <p:cNvPr id="49155" name="Picture 6" descr="C:\WINDOWS\Desktop\Oh_type\savitch_gif\c15_rev\savitch_c15d08_1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784"/>
          <a:stretch>
            <a:fillRect/>
          </a:stretch>
        </p:blipFill>
        <p:spPr bwMode="auto">
          <a:xfrm>
            <a:off x="798513" y="1563688"/>
            <a:ext cx="77724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936D31D1-0243-466D-BEDF-74076A2C76CB}" type="slidenum">
              <a:rPr lang="en-US"/>
              <a:pPr>
                <a:defRPr/>
              </a:pPr>
              <a:t>36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2 of 9)</a:t>
            </a:r>
          </a:p>
        </p:txBody>
      </p:sp>
      <p:pic>
        <p:nvPicPr>
          <p:cNvPr id="50179" name="Picture 3" descr="C:\WINDOWS\Desktop\Oh_type\savitch_gif\c15_rev\savitch_c15d08_2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67CECF3-3769-479A-B517-EBB7A083338A}" type="slidenum">
              <a:rPr lang="en-US"/>
              <a:pPr>
                <a:defRPr/>
              </a:pPr>
              <a:t>37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3 of 9)</a:t>
            </a:r>
          </a:p>
        </p:txBody>
      </p:sp>
      <p:pic>
        <p:nvPicPr>
          <p:cNvPr id="51203" name="Picture 3" descr="C:\WINDOWS\Desktop\Oh_type\savitch_gif\c15_rev\savitch_c15d08_3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9F63AE8-0976-4B20-84C9-FEDB55C58725}" type="slidenum">
              <a:rPr lang="en-US"/>
              <a:pPr>
                <a:defRPr/>
              </a:pPr>
              <a:t>38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4 of 9)</a:t>
            </a:r>
          </a:p>
        </p:txBody>
      </p:sp>
      <p:pic>
        <p:nvPicPr>
          <p:cNvPr id="52227" name="Picture 3" descr="C:\WINDOWS\Desktop\Oh_type\savitch_gif\c15_rev\savitch_c15d08_4of9.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65913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3C97C45-43C0-44E5-B07D-0DFEE303156D}" type="slidenum">
              <a:rPr lang="en-US"/>
              <a:pPr>
                <a:defRPr/>
              </a:pPr>
              <a:t>39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6200"/>
            <a:ext cx="8229600" cy="1143000"/>
          </a:xfrm>
        </p:spPr>
        <p:txBody>
          <a:bodyPr/>
          <a:lstStyle/>
          <a:p>
            <a:pPr eaLnBrk="1" hangingPunct="1"/>
            <a:r>
              <a:rPr lang="en-US" smtClean="0"/>
              <a:t>Nodes and Links in a Linked List</a:t>
            </a:r>
          </a:p>
        </p:txBody>
      </p:sp>
      <p:pic>
        <p:nvPicPr>
          <p:cNvPr id="16387" name="Picture 9" descr="C:\WINDOWS\Desktop\Oh_type\savitch_gif\c15_rev\savitch_c15d01.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960438"/>
            <a:ext cx="77724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E6AFDEA8-AF3C-4BCF-B0C0-C836FA25D5B3}"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5 of 9)</a:t>
            </a:r>
          </a:p>
        </p:txBody>
      </p:sp>
      <p:pic>
        <p:nvPicPr>
          <p:cNvPr id="53251" name="Picture 3" descr="C:\WINDOWS\Desktop\Oh_type\savitch_gif\c15_rev\savitch_c15d08_5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2B3DDCD-0B49-4524-A8F8-515129B04DEB}" type="slidenum">
              <a:rPr lang="en-US"/>
              <a:pPr>
                <a:defRPr/>
              </a:pPr>
              <a:t>40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6 of 9)</a:t>
            </a:r>
          </a:p>
        </p:txBody>
      </p:sp>
      <p:pic>
        <p:nvPicPr>
          <p:cNvPr id="54275" name="Picture 3" descr="C:\WINDOWS\Desktop\Oh_type\savitch_gif\c15_rev\savitch_c15d08_6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111A5CC-2721-4E2E-BCDE-0667398361B7}" type="slidenum">
              <a:rPr lang="en-US"/>
              <a:pPr>
                <a:defRPr/>
              </a:pPr>
              <a:t>41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7 of 9)</a:t>
            </a:r>
          </a:p>
        </p:txBody>
      </p:sp>
      <p:pic>
        <p:nvPicPr>
          <p:cNvPr id="55299" name="Picture 3" descr="C:\WINDOWS\Desktop\Oh_type\savitch_gif\c15_rev\savitch_c15d08_7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869FDD53-CF96-4AEE-A7B1-AF54C99DBBC7}" type="slidenum">
              <a:rPr lang="en-US"/>
              <a:pPr>
                <a:defRPr/>
              </a:pPr>
              <a:t>42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8 of 9)</a:t>
            </a:r>
          </a:p>
        </p:txBody>
      </p:sp>
      <p:pic>
        <p:nvPicPr>
          <p:cNvPr id="56323" name="Picture 3" descr="C:\WINDOWS\Desktop\Oh_type\savitch_gif\c15_rev\savitch_c15d08_8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906E68F-E603-4EA3-B0CB-5960D6E661EE}" type="slidenum">
              <a:rPr lang="en-US"/>
              <a:pPr>
                <a:defRPr/>
              </a:pPr>
              <a:t>43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9 of 9)</a:t>
            </a:r>
          </a:p>
        </p:txBody>
      </p:sp>
      <p:pic>
        <p:nvPicPr>
          <p:cNvPr id="57347" name="Picture 3" descr="C:\WINDOWS\Desktop\Oh_type\savitch_gif\c15_rev\savitch_c15d08_9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6868093-D8C0-441C-A977-E70F0FF23E6A}" type="slidenum">
              <a:rPr lang="en-US"/>
              <a:pPr>
                <a:defRPr/>
              </a:pPr>
              <a:t>44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Sample Class for the Data in a Generic Linked List (Part 1 of 2)</a:t>
            </a:r>
          </a:p>
        </p:txBody>
      </p:sp>
      <p:pic>
        <p:nvPicPr>
          <p:cNvPr id="58371" name="Picture 3" descr="C:\WINDOWS\Desktop\Oh_type\savitch_gif\c15_rev\savitch_c15d09_1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C4FB395E-1155-4990-9129-9B3D26CFD057}" type="slidenum">
              <a:rPr lang="en-US"/>
              <a:pPr>
                <a:defRPr/>
              </a:pPr>
              <a:t>45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Sample Class for the Data in a Generic Linked List (Part 2 of 2)</a:t>
            </a:r>
          </a:p>
        </p:txBody>
      </p:sp>
      <p:pic>
        <p:nvPicPr>
          <p:cNvPr id="59395" name="Picture 3" descr="C:\WINDOWS\Desktop\Oh_type\savitch_gif\c15_rev\savitch_c15d09_2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AB904092-24FC-4869-9CA3-86204BE86247}" type="slidenum">
              <a:rPr lang="en-US"/>
              <a:pPr>
                <a:defRPr/>
              </a:pPr>
              <a:t>46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Demonstration (Part 1 of 2)</a:t>
            </a:r>
          </a:p>
        </p:txBody>
      </p:sp>
      <p:pic>
        <p:nvPicPr>
          <p:cNvPr id="60419" name="Picture 3" descr="C:\WINDOWS\Desktop\Oh_type\savitch_gif\c15_rev\savitch_c15d10_1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7DC060CB-0AC7-4071-B068-80DB61F3172D}" type="slidenum">
              <a:rPr lang="en-US"/>
              <a:pPr>
                <a:defRPr/>
              </a:pPr>
              <a:t>47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Demonstration (Part 2 of 2)</a:t>
            </a:r>
          </a:p>
        </p:txBody>
      </p:sp>
      <p:pic>
        <p:nvPicPr>
          <p:cNvPr id="61443" name="Picture 3" descr="C:\WINDOWS\Desktop\Oh_type\savitch_gif\c15_rev\savitch_c15d10_2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EA3916C3-4481-4E4E-8389-E9BCE82E9D6D}" type="slidenum">
              <a:rPr lang="en-US"/>
              <a:pPr>
                <a:defRPr/>
              </a:pPr>
              <a:t>48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smtClean="0"/>
              <a:t>Pitfall:  Using </a:t>
            </a:r>
            <a:r>
              <a:rPr lang="en-US" sz="3200" b="1" smtClean="0">
                <a:latin typeface="Courier New" pitchFamily="49" charset="0"/>
              </a:rPr>
              <a:t>Node</a:t>
            </a:r>
            <a:r>
              <a:rPr lang="en-US" sz="3200" smtClean="0"/>
              <a:t> instead of </a:t>
            </a:r>
            <a:r>
              <a:rPr lang="en-US" sz="3200" b="1" smtClean="0">
                <a:latin typeface="Courier New" pitchFamily="49" charset="0"/>
              </a:rPr>
              <a:t>Node&lt;T&gt;</a:t>
            </a:r>
          </a:p>
        </p:txBody>
      </p:sp>
      <p:sp>
        <p:nvSpPr>
          <p:cNvPr id="62467" name="Rectangle 3"/>
          <p:cNvSpPr>
            <a:spLocks noGrp="1" noChangeArrowheads="1"/>
          </p:cNvSpPr>
          <p:nvPr>
            <p:ph type="body" idx="1"/>
          </p:nvPr>
        </p:nvSpPr>
        <p:spPr/>
        <p:txBody>
          <a:bodyPr/>
          <a:lstStyle/>
          <a:p>
            <a:pPr marL="457200" indent="-457200" eaLnBrk="1" hangingPunct="1">
              <a:lnSpc>
                <a:spcPct val="90000"/>
              </a:lnSpc>
            </a:pPr>
            <a:r>
              <a:rPr lang="en-US" sz="2400" b="1" smtClean="0"/>
              <a:t>Note:</a:t>
            </a:r>
            <a:r>
              <a:rPr lang="en-US" sz="2400" smtClean="0"/>
              <a:t>  This pitfall is explained by example – any names can be substituted for the node </a:t>
            </a:r>
            <a:r>
              <a:rPr lang="en-US" sz="2400" b="1" smtClean="0">
                <a:solidFill>
                  <a:srgbClr val="034CA1"/>
                </a:solidFill>
                <a:latin typeface="Courier New" pitchFamily="49" charset="0"/>
              </a:rPr>
              <a:t>Node</a:t>
            </a:r>
            <a:r>
              <a:rPr lang="en-US" sz="2400" smtClean="0"/>
              <a:t> and its parameter </a:t>
            </a:r>
            <a:r>
              <a:rPr lang="en-US" sz="2400" b="1" smtClean="0">
                <a:solidFill>
                  <a:srgbClr val="034CA1"/>
                </a:solidFill>
                <a:latin typeface="Courier New" pitchFamily="49" charset="0"/>
              </a:rPr>
              <a:t>&lt;T&gt;</a:t>
            </a:r>
          </a:p>
          <a:p>
            <a:pPr marL="457200" indent="-457200" eaLnBrk="1" hangingPunct="1">
              <a:lnSpc>
                <a:spcPct val="90000"/>
              </a:lnSpc>
            </a:pPr>
            <a:r>
              <a:rPr lang="en-US" sz="2400" smtClean="0"/>
              <a:t>When defining the </a:t>
            </a:r>
            <a:r>
              <a:rPr lang="en-US" sz="2400" b="1" smtClean="0">
                <a:solidFill>
                  <a:srgbClr val="034CA1"/>
                </a:solidFill>
                <a:latin typeface="Courier New" pitchFamily="49" charset="0"/>
              </a:rPr>
              <a:t>LinkedList3&lt;T&gt;</a:t>
            </a:r>
            <a:r>
              <a:rPr lang="en-US" sz="2400" smtClean="0"/>
              <a:t> class, the type for a node is </a:t>
            </a:r>
            <a:r>
              <a:rPr lang="en-US" sz="2400" b="1" smtClean="0">
                <a:solidFill>
                  <a:srgbClr val="034CA1"/>
                </a:solidFill>
                <a:latin typeface="Courier New" pitchFamily="49" charset="0"/>
              </a:rPr>
              <a:t>Node&lt;T&gt;</a:t>
            </a:r>
            <a:r>
              <a:rPr lang="en-US" sz="2400" smtClean="0"/>
              <a:t>, </a:t>
            </a:r>
            <a:r>
              <a:rPr lang="en-US" sz="2400" u="sng" smtClean="0"/>
              <a:t>not</a:t>
            </a:r>
            <a:r>
              <a:rPr lang="en-US" sz="2400" smtClean="0"/>
              <a:t> </a:t>
            </a:r>
            <a:r>
              <a:rPr lang="en-US" sz="2400" b="1" smtClean="0">
                <a:solidFill>
                  <a:srgbClr val="034CA1"/>
                </a:solidFill>
                <a:latin typeface="Courier New" pitchFamily="49" charset="0"/>
              </a:rPr>
              <a:t>Node</a:t>
            </a:r>
          </a:p>
          <a:p>
            <a:pPr marL="838200" lvl="1" indent="-381000" eaLnBrk="1" hangingPunct="1">
              <a:lnSpc>
                <a:spcPct val="90000"/>
              </a:lnSpc>
            </a:pPr>
            <a:r>
              <a:rPr lang="en-US" sz="2000" smtClean="0"/>
              <a:t>If the </a:t>
            </a:r>
            <a:r>
              <a:rPr lang="en-US" sz="2000" b="1" smtClean="0">
                <a:solidFill>
                  <a:srgbClr val="034CA1"/>
                </a:solidFill>
                <a:latin typeface="Courier New" pitchFamily="49" charset="0"/>
              </a:rPr>
              <a:t>&lt;T&gt;</a:t>
            </a:r>
            <a:r>
              <a:rPr lang="en-US" sz="2000" smtClean="0"/>
              <a:t> is omitted, this is an error for which the compiler may or may not issue an error message (depending on the details of the code), and even if it does, the error message may be quite strange</a:t>
            </a:r>
          </a:p>
          <a:p>
            <a:pPr marL="838200" lvl="1" indent="-381000" eaLnBrk="1" hangingPunct="1">
              <a:lnSpc>
                <a:spcPct val="90000"/>
              </a:lnSpc>
            </a:pPr>
            <a:r>
              <a:rPr lang="en-US" sz="2000" smtClean="0"/>
              <a:t>Look for a missing </a:t>
            </a:r>
            <a:r>
              <a:rPr lang="en-US" sz="2000" b="1" smtClean="0">
                <a:solidFill>
                  <a:srgbClr val="034CA1"/>
                </a:solidFill>
                <a:latin typeface="Courier New" pitchFamily="49" charset="0"/>
              </a:rPr>
              <a:t>&lt;T&gt;</a:t>
            </a:r>
            <a:r>
              <a:rPr lang="en-US" sz="2000" smtClean="0"/>
              <a:t> when a program that uses nodes with type parameters gets a strange error message or doesn't run correctly</a:t>
            </a:r>
          </a:p>
        </p:txBody>
      </p:sp>
      <p:sp>
        <p:nvSpPr>
          <p:cNvPr id="6" name="Slide Number Placeholder 5"/>
          <p:cNvSpPr>
            <a:spLocks noGrp="1"/>
          </p:cNvSpPr>
          <p:nvPr>
            <p:ph type="sldNum" sz="quarter" idx="11"/>
          </p:nvPr>
        </p:nvSpPr>
        <p:spPr/>
        <p:txBody>
          <a:bodyPr/>
          <a:lstStyle/>
          <a:p>
            <a:pPr>
              <a:defRPr/>
            </a:pPr>
            <a:r>
              <a:rPr lang="en-US"/>
              <a:t>15-</a:t>
            </a:r>
            <a:fld id="{FDD36D99-C691-4193-B1BA-822F2A247B5A}" type="slidenum">
              <a:rPr lang="en-US"/>
              <a:pPr>
                <a:defRPr/>
              </a:pPr>
              <a:t>49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 Simple Linked List Class</a:t>
            </a:r>
          </a:p>
        </p:txBody>
      </p:sp>
      <p:sp>
        <p:nvSpPr>
          <p:cNvPr id="17411" name="Rectangle 3"/>
          <p:cNvSpPr>
            <a:spLocks noGrp="1" noChangeArrowheads="1"/>
          </p:cNvSpPr>
          <p:nvPr>
            <p:ph type="body" idx="1"/>
          </p:nvPr>
        </p:nvSpPr>
        <p:spPr/>
        <p:txBody>
          <a:bodyPr/>
          <a:lstStyle/>
          <a:p>
            <a:pPr eaLnBrk="1" hangingPunct="1">
              <a:lnSpc>
                <a:spcPct val="80000"/>
              </a:lnSpc>
            </a:pPr>
            <a:r>
              <a:rPr lang="en-US" sz="2400" smtClean="0"/>
              <a:t>In a linked list, each node is an object of a node class</a:t>
            </a:r>
          </a:p>
          <a:p>
            <a:pPr lvl="1" eaLnBrk="1" hangingPunct="1">
              <a:lnSpc>
                <a:spcPct val="80000"/>
              </a:lnSpc>
            </a:pPr>
            <a:r>
              <a:rPr lang="en-US" sz="2000" smtClean="0"/>
              <a:t>Note that each node is typically illustrated as a box containing one or more pieces of data</a:t>
            </a:r>
          </a:p>
          <a:p>
            <a:pPr eaLnBrk="1" hangingPunct="1">
              <a:lnSpc>
                <a:spcPct val="80000"/>
              </a:lnSpc>
            </a:pPr>
            <a:r>
              <a:rPr lang="en-US" sz="2400" smtClean="0"/>
              <a:t>Each node contains data and a link to another node</a:t>
            </a:r>
          </a:p>
          <a:p>
            <a:pPr lvl="1" eaLnBrk="1" hangingPunct="1">
              <a:lnSpc>
                <a:spcPct val="80000"/>
              </a:lnSpc>
            </a:pPr>
            <a:r>
              <a:rPr lang="en-US" sz="2000" smtClean="0"/>
              <a:t>A piece of data is stored as an instance variable of the node</a:t>
            </a:r>
          </a:p>
          <a:p>
            <a:pPr lvl="1" eaLnBrk="1" hangingPunct="1">
              <a:lnSpc>
                <a:spcPct val="80000"/>
              </a:lnSpc>
            </a:pPr>
            <a:r>
              <a:rPr lang="en-US" sz="2000" smtClean="0"/>
              <a:t>Data is represented as information contained within the node "box"</a:t>
            </a:r>
          </a:p>
          <a:p>
            <a:pPr lvl="1" eaLnBrk="1" hangingPunct="1">
              <a:lnSpc>
                <a:spcPct val="80000"/>
              </a:lnSpc>
            </a:pPr>
            <a:r>
              <a:rPr lang="en-US" sz="2000" smtClean="0"/>
              <a:t>Links are implemented as references to a node stored in an instance variable of the node type</a:t>
            </a:r>
          </a:p>
          <a:p>
            <a:pPr lvl="1" eaLnBrk="1" hangingPunct="1">
              <a:lnSpc>
                <a:spcPct val="80000"/>
              </a:lnSpc>
            </a:pPr>
            <a:r>
              <a:rPr lang="en-US" sz="2000" smtClean="0"/>
              <a:t>Links are typically illustrated as arrows that point to the node to which they "link"</a:t>
            </a:r>
          </a:p>
        </p:txBody>
      </p:sp>
      <p:sp>
        <p:nvSpPr>
          <p:cNvPr id="6" name="Slide Number Placeholder 5"/>
          <p:cNvSpPr>
            <a:spLocks noGrp="1"/>
          </p:cNvSpPr>
          <p:nvPr>
            <p:ph type="sldNum" sz="quarter" idx="11"/>
          </p:nvPr>
        </p:nvSpPr>
        <p:spPr/>
        <p:txBody>
          <a:bodyPr/>
          <a:lstStyle/>
          <a:p>
            <a:pPr>
              <a:defRPr/>
            </a:pPr>
            <a:r>
              <a:rPr lang="en-US"/>
              <a:t>15-</a:t>
            </a:r>
            <a:fld id="{E2CF7C4F-285C-484E-9839-22592FBA3721}" type="slidenum">
              <a:rPr lang="en-US"/>
              <a:pPr>
                <a:defRPr/>
              </a:pPr>
              <a:t>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A Generic Linked List:  the </a:t>
            </a:r>
            <a:r>
              <a:rPr lang="en-US" sz="3200" b="1" smtClean="0">
                <a:latin typeface="Courier New" pitchFamily="49" charset="0"/>
              </a:rPr>
              <a:t>equals</a:t>
            </a:r>
            <a:r>
              <a:rPr lang="en-US" sz="3200" smtClean="0"/>
              <a:t> Method</a:t>
            </a:r>
          </a:p>
        </p:txBody>
      </p:sp>
      <p:sp>
        <p:nvSpPr>
          <p:cNvPr id="63491" name="Rectangle 3"/>
          <p:cNvSpPr>
            <a:spLocks noGrp="1" noChangeArrowheads="1"/>
          </p:cNvSpPr>
          <p:nvPr>
            <p:ph type="body" idx="1"/>
          </p:nvPr>
        </p:nvSpPr>
        <p:spPr/>
        <p:txBody>
          <a:bodyPr/>
          <a:lstStyle/>
          <a:p>
            <a:pPr marL="457200" indent="-457200" eaLnBrk="1" hangingPunct="1">
              <a:lnSpc>
                <a:spcPct val="80000"/>
              </a:lnSpc>
            </a:pPr>
            <a:r>
              <a:rPr lang="en-US" sz="2400" smtClean="0"/>
              <a:t>Like other classes, a linked list class should normally have an </a:t>
            </a:r>
            <a:r>
              <a:rPr lang="en-US" sz="2400" b="1" smtClean="0">
                <a:solidFill>
                  <a:srgbClr val="034CA1"/>
                </a:solidFill>
                <a:latin typeface="Courier New" pitchFamily="49" charset="0"/>
              </a:rPr>
              <a:t>equals</a:t>
            </a:r>
            <a:r>
              <a:rPr lang="en-US" sz="2400" smtClean="0"/>
              <a:t> method</a:t>
            </a:r>
          </a:p>
          <a:p>
            <a:pPr marL="457200" indent="-457200" eaLnBrk="1" hangingPunct="1">
              <a:lnSpc>
                <a:spcPct val="80000"/>
              </a:lnSpc>
            </a:pPr>
            <a:r>
              <a:rPr lang="en-US" sz="2400" smtClean="0"/>
              <a:t>The </a:t>
            </a:r>
            <a:r>
              <a:rPr lang="en-US" sz="2400" b="1" smtClean="0">
                <a:solidFill>
                  <a:srgbClr val="034CA1"/>
                </a:solidFill>
                <a:latin typeface="Courier New" pitchFamily="49" charset="0"/>
              </a:rPr>
              <a:t>equals</a:t>
            </a:r>
            <a:r>
              <a:rPr lang="en-US" sz="2400" smtClean="0"/>
              <a:t> method can be defined in a number of reasonable ways </a:t>
            </a:r>
          </a:p>
          <a:p>
            <a:pPr marL="838200" lvl="1" indent="-381000" eaLnBrk="1" hangingPunct="1">
              <a:lnSpc>
                <a:spcPct val="80000"/>
              </a:lnSpc>
            </a:pPr>
            <a:r>
              <a:rPr lang="en-US" sz="2000" smtClean="0"/>
              <a:t>Different definitions may be appropriate for  different situations </a:t>
            </a:r>
          </a:p>
          <a:p>
            <a:pPr marL="457200" indent="-457200" eaLnBrk="1" hangingPunct="1">
              <a:lnSpc>
                <a:spcPct val="80000"/>
              </a:lnSpc>
            </a:pPr>
            <a:r>
              <a:rPr lang="en-US" sz="2400" smtClean="0"/>
              <a:t>Two such possibilities are the following:</a:t>
            </a:r>
          </a:p>
          <a:p>
            <a:pPr marL="838200" lvl="1" indent="-381000" eaLnBrk="1" hangingPunct="1">
              <a:lnSpc>
                <a:spcPct val="80000"/>
              </a:lnSpc>
              <a:buFontTx/>
              <a:buAutoNum type="arabicPeriod"/>
            </a:pPr>
            <a:r>
              <a:rPr lang="en-US" sz="2000" smtClean="0"/>
              <a:t>They contain the same data entries (possibly in different orders)</a:t>
            </a:r>
          </a:p>
          <a:p>
            <a:pPr marL="838200" lvl="1" indent="-381000" eaLnBrk="1" hangingPunct="1">
              <a:lnSpc>
                <a:spcPct val="80000"/>
              </a:lnSpc>
              <a:buFontTx/>
              <a:buAutoNum type="arabicPeriod"/>
            </a:pPr>
            <a:r>
              <a:rPr lang="en-US" sz="2000" smtClean="0"/>
              <a:t>They contain the same data entries in the same order</a:t>
            </a:r>
          </a:p>
          <a:p>
            <a:pPr marL="457200" indent="-457200" eaLnBrk="1" hangingPunct="1">
              <a:lnSpc>
                <a:spcPct val="80000"/>
              </a:lnSpc>
            </a:pPr>
            <a:r>
              <a:rPr lang="en-US" sz="2400" smtClean="0"/>
              <a:t>Of course, the type plugged in for </a:t>
            </a:r>
            <a:r>
              <a:rPr lang="en-US" sz="2400" b="1" smtClean="0">
                <a:solidFill>
                  <a:srgbClr val="034CA1"/>
                </a:solidFill>
                <a:latin typeface="Courier New" pitchFamily="49" charset="0"/>
              </a:rPr>
              <a:t>T</a:t>
            </a:r>
            <a:r>
              <a:rPr lang="en-US" sz="2400" smtClean="0"/>
              <a:t> must also have redefined the </a:t>
            </a:r>
            <a:r>
              <a:rPr lang="en-US" sz="2400" b="1" smtClean="0">
                <a:solidFill>
                  <a:srgbClr val="034CA1"/>
                </a:solidFill>
                <a:latin typeface="Courier New" pitchFamily="49" charset="0"/>
              </a:rPr>
              <a:t>equals</a:t>
            </a:r>
            <a:r>
              <a:rPr lang="en-US" sz="2400" smtClean="0"/>
              <a:t> method</a:t>
            </a:r>
          </a:p>
        </p:txBody>
      </p:sp>
      <p:sp>
        <p:nvSpPr>
          <p:cNvPr id="6" name="Slide Number Placeholder 5"/>
          <p:cNvSpPr>
            <a:spLocks noGrp="1"/>
          </p:cNvSpPr>
          <p:nvPr>
            <p:ph type="sldNum" sz="quarter" idx="11"/>
          </p:nvPr>
        </p:nvSpPr>
        <p:spPr/>
        <p:txBody>
          <a:bodyPr/>
          <a:lstStyle/>
          <a:p>
            <a:pPr>
              <a:defRPr/>
            </a:pPr>
            <a:r>
              <a:rPr lang="en-US"/>
              <a:t>15-</a:t>
            </a:r>
            <a:fld id="{5B17E328-8E0C-4283-A0B4-407681D8BFBD}" type="slidenum">
              <a:rPr lang="en-US"/>
              <a:pPr>
                <a:defRPr/>
              </a:pPr>
              <a:t>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An </a:t>
            </a:r>
            <a:r>
              <a:rPr lang="en-US" b="1">
                <a:latin typeface="Courier New" pitchFamily="49" charset="0"/>
              </a:rPr>
              <a:t>equals</a:t>
            </a:r>
            <a:r>
              <a:rPr lang="en-US"/>
              <a:t> Method for the Linked List in Display 15.7 (Part 1 of 2)</a:t>
            </a:r>
          </a:p>
        </p:txBody>
      </p:sp>
      <p:pic>
        <p:nvPicPr>
          <p:cNvPr id="64515" name="Picture 3" descr="C:\WINDOWS\Desktop\Oh_type\savitch_gif\c15_rev\savitch_c15d11_1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819E4B0C-59FD-454D-9C4F-51A3CD773EEB}" type="slidenum">
              <a:rPr lang="en-US"/>
              <a:pPr>
                <a:defRPr/>
              </a:pPr>
              <a:t>51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An </a:t>
            </a:r>
            <a:r>
              <a:rPr lang="en-US" b="1">
                <a:latin typeface="Courier New" pitchFamily="49" charset="0"/>
              </a:rPr>
              <a:t>equals</a:t>
            </a:r>
            <a:r>
              <a:rPr lang="en-US"/>
              <a:t> Method for the Linked List in Display 15.7 (Part 2 of 2)</a:t>
            </a:r>
          </a:p>
        </p:txBody>
      </p:sp>
      <p:pic>
        <p:nvPicPr>
          <p:cNvPr id="65539" name="Picture 3" descr="C:\WINDOWS\Desktop\Oh_type\savitch_gif\c15_rev\savitch_c15d11_2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27FE1AF2-2F7A-4A41-A8CD-2C4766A6C4B0}" type="slidenum">
              <a:rPr lang="en-US"/>
              <a:pPr>
                <a:defRPr/>
              </a:pPr>
              <a:t>52</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03288" y="0"/>
            <a:ext cx="7543800" cy="1143000"/>
          </a:xfrm>
        </p:spPr>
        <p:txBody>
          <a:bodyPr/>
          <a:lstStyle/>
          <a:p>
            <a:pPr eaLnBrk="1" hangingPunct="1"/>
            <a:r>
              <a:rPr lang="en-US" sz="3200" smtClean="0"/>
              <a:t>Simple Copy Constructors and </a:t>
            </a:r>
            <a:r>
              <a:rPr lang="en-US" sz="3200" b="1" smtClean="0">
                <a:latin typeface="Courier New" pitchFamily="49" charset="0"/>
              </a:rPr>
              <a:t>clone</a:t>
            </a:r>
            <a:r>
              <a:rPr lang="en-US" sz="3200" smtClean="0"/>
              <a:t> Methods</a:t>
            </a:r>
          </a:p>
        </p:txBody>
      </p:sp>
      <p:sp>
        <p:nvSpPr>
          <p:cNvPr id="66563" name="Rectangle 3"/>
          <p:cNvSpPr>
            <a:spLocks noGrp="1" noChangeArrowheads="1"/>
          </p:cNvSpPr>
          <p:nvPr>
            <p:ph type="body" idx="1"/>
          </p:nvPr>
        </p:nvSpPr>
        <p:spPr/>
        <p:txBody>
          <a:bodyPr/>
          <a:lstStyle/>
          <a:p>
            <a:pPr eaLnBrk="1" hangingPunct="1">
              <a:lnSpc>
                <a:spcPct val="90000"/>
              </a:lnSpc>
            </a:pPr>
            <a:r>
              <a:rPr lang="en-US" sz="2400" smtClean="0"/>
              <a:t>There is a simple way to define copy constructors and the </a:t>
            </a:r>
            <a:r>
              <a:rPr lang="en-US" sz="2400" b="1" smtClean="0">
                <a:solidFill>
                  <a:srgbClr val="034CA1"/>
                </a:solidFill>
                <a:latin typeface="Courier New" pitchFamily="49" charset="0"/>
              </a:rPr>
              <a:t>clone</a:t>
            </a:r>
            <a:r>
              <a:rPr lang="en-US" sz="2400" smtClean="0"/>
              <a:t> method for data structures such as linked lists</a:t>
            </a:r>
          </a:p>
          <a:p>
            <a:pPr lvl="1" eaLnBrk="1" hangingPunct="1">
              <a:lnSpc>
                <a:spcPct val="90000"/>
              </a:lnSpc>
            </a:pPr>
            <a:r>
              <a:rPr lang="en-US" sz="2000" smtClean="0"/>
              <a:t>Unfortunately, this approach produces only shallow copies</a:t>
            </a:r>
          </a:p>
          <a:p>
            <a:pPr eaLnBrk="1" hangingPunct="1">
              <a:lnSpc>
                <a:spcPct val="90000"/>
              </a:lnSpc>
            </a:pPr>
            <a:r>
              <a:rPr lang="en-US" sz="2400" smtClean="0"/>
              <a:t>The private helping method </a:t>
            </a:r>
            <a:r>
              <a:rPr lang="en-US" sz="2400" b="1" smtClean="0">
                <a:solidFill>
                  <a:srgbClr val="034CA1"/>
                </a:solidFill>
                <a:latin typeface="Courier New" pitchFamily="49" charset="0"/>
              </a:rPr>
              <a:t>copyOf</a:t>
            </a:r>
            <a:r>
              <a:rPr lang="en-US" sz="2400" smtClean="0"/>
              <a:t> is used by both the copy constructor and the </a:t>
            </a:r>
            <a:r>
              <a:rPr lang="en-US" sz="2400" b="1" smtClean="0">
                <a:solidFill>
                  <a:srgbClr val="034CA1"/>
                </a:solidFill>
                <a:latin typeface="Courier New" pitchFamily="49" charset="0"/>
              </a:rPr>
              <a:t>clone</a:t>
            </a:r>
            <a:r>
              <a:rPr lang="en-US" sz="2400" smtClean="0"/>
              <a:t> method</a:t>
            </a:r>
          </a:p>
          <a:p>
            <a:pPr eaLnBrk="1" hangingPunct="1">
              <a:lnSpc>
                <a:spcPct val="90000"/>
              </a:lnSpc>
            </a:pPr>
            <a:r>
              <a:rPr lang="en-US" sz="2400" smtClean="0"/>
              <a:t>The copy constructor uses </a:t>
            </a:r>
            <a:r>
              <a:rPr lang="en-US" sz="2400" b="1" smtClean="0">
                <a:solidFill>
                  <a:srgbClr val="034CA1"/>
                </a:solidFill>
                <a:latin typeface="Courier New" pitchFamily="49" charset="0"/>
              </a:rPr>
              <a:t>copyOf</a:t>
            </a:r>
            <a:r>
              <a:rPr lang="en-US" sz="2400" smtClean="0"/>
              <a:t> to create a copy of the list of nodes</a:t>
            </a:r>
          </a:p>
          <a:p>
            <a:pPr eaLnBrk="1" hangingPunct="1">
              <a:lnSpc>
                <a:spcPct val="90000"/>
              </a:lnSpc>
            </a:pPr>
            <a:r>
              <a:rPr lang="en-US" sz="2400" smtClean="0"/>
              <a:t>The </a:t>
            </a:r>
            <a:r>
              <a:rPr lang="en-US" sz="2400" b="1" smtClean="0">
                <a:solidFill>
                  <a:srgbClr val="034CA1"/>
                </a:solidFill>
                <a:latin typeface="Courier New" pitchFamily="49" charset="0"/>
              </a:rPr>
              <a:t>clone</a:t>
            </a:r>
            <a:r>
              <a:rPr lang="en-US" sz="2400" smtClean="0"/>
              <a:t> method first invokes its superclass </a:t>
            </a:r>
            <a:r>
              <a:rPr lang="en-US" sz="2400" b="1" smtClean="0">
                <a:solidFill>
                  <a:srgbClr val="034CA1"/>
                </a:solidFill>
                <a:latin typeface="Courier New" pitchFamily="49" charset="0"/>
              </a:rPr>
              <a:t>clone</a:t>
            </a:r>
            <a:r>
              <a:rPr lang="en-US" sz="2400" smtClean="0"/>
              <a:t> method, and then uses </a:t>
            </a:r>
            <a:r>
              <a:rPr lang="en-US" sz="2400" b="1" smtClean="0">
                <a:solidFill>
                  <a:srgbClr val="034CA1"/>
                </a:solidFill>
                <a:latin typeface="Courier New" pitchFamily="49" charset="0"/>
              </a:rPr>
              <a:t>copyOf</a:t>
            </a:r>
            <a:r>
              <a:rPr lang="en-US" sz="2400" smtClean="0"/>
              <a:t> to create a clone of the list of nodes</a:t>
            </a:r>
          </a:p>
        </p:txBody>
      </p:sp>
      <p:sp>
        <p:nvSpPr>
          <p:cNvPr id="6" name="Slide Number Placeholder 5"/>
          <p:cNvSpPr>
            <a:spLocks noGrp="1"/>
          </p:cNvSpPr>
          <p:nvPr>
            <p:ph type="sldNum" sz="quarter" idx="11"/>
          </p:nvPr>
        </p:nvSpPr>
        <p:spPr/>
        <p:txBody>
          <a:bodyPr/>
          <a:lstStyle/>
          <a:p>
            <a:pPr>
              <a:defRPr/>
            </a:pPr>
            <a:r>
              <a:rPr lang="en-US"/>
              <a:t>15-</a:t>
            </a:r>
            <a:fld id="{05C8BEA0-AB6B-4289-8661-0E08283AEB80}" type="slidenum">
              <a:rPr lang="en-US"/>
              <a:pPr>
                <a:defRPr/>
              </a:pPr>
              <a:t>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smtClean="0"/>
              <a:t>A Generic Linked List:  the private method </a:t>
            </a:r>
            <a:r>
              <a:rPr lang="en-US" sz="3200" b="1" smtClean="0">
                <a:latin typeface="Courier New" pitchFamily="49" charset="0"/>
              </a:rPr>
              <a:t>copyOf</a:t>
            </a:r>
          </a:p>
        </p:txBody>
      </p:sp>
      <p:sp>
        <p:nvSpPr>
          <p:cNvPr id="67587" name="Rectangle 3"/>
          <p:cNvSpPr>
            <a:spLocks noGrp="1" noChangeArrowheads="1"/>
          </p:cNvSpPr>
          <p:nvPr>
            <p:ph type="body" idx="1"/>
          </p:nvPr>
        </p:nvSpPr>
        <p:spPr/>
        <p:txBody>
          <a:bodyPr/>
          <a:lstStyle/>
          <a:p>
            <a:pPr eaLnBrk="1" hangingPunct="1">
              <a:lnSpc>
                <a:spcPct val="90000"/>
              </a:lnSpc>
            </a:pPr>
            <a:r>
              <a:rPr lang="en-US" sz="2400" smtClean="0"/>
              <a:t>The private helping method </a:t>
            </a:r>
            <a:r>
              <a:rPr lang="en-US" sz="2400" b="1" smtClean="0">
                <a:solidFill>
                  <a:srgbClr val="034CA1"/>
                </a:solidFill>
                <a:latin typeface="Courier New" pitchFamily="49" charset="0"/>
              </a:rPr>
              <a:t>copyOf</a:t>
            </a:r>
            <a:r>
              <a:rPr lang="en-US" sz="2400" smtClean="0"/>
              <a:t> takes an argument that is a reference to a head node of a linked list, and returns a reference to the head node of a copy of that list</a:t>
            </a:r>
          </a:p>
          <a:p>
            <a:pPr lvl="1" eaLnBrk="1" hangingPunct="1">
              <a:lnSpc>
                <a:spcPct val="90000"/>
              </a:lnSpc>
            </a:pPr>
            <a:r>
              <a:rPr lang="en-US" sz="2000" smtClean="0"/>
              <a:t>It goes down the argument list one node at a time and makes a copy of each node</a:t>
            </a:r>
          </a:p>
          <a:p>
            <a:pPr lvl="1" eaLnBrk="1" hangingPunct="1">
              <a:lnSpc>
                <a:spcPct val="90000"/>
              </a:lnSpc>
            </a:pPr>
            <a:r>
              <a:rPr lang="en-US" sz="2000" smtClean="0"/>
              <a:t>The new nodes are added to the end of the linked list being built</a:t>
            </a:r>
          </a:p>
          <a:p>
            <a:pPr eaLnBrk="1" hangingPunct="1">
              <a:lnSpc>
                <a:spcPct val="90000"/>
              </a:lnSpc>
            </a:pPr>
            <a:r>
              <a:rPr lang="en-US" sz="2400" smtClean="0"/>
              <a:t>However, although this produces a new linked list with all new nodes, the new list is not truly independent because the data object is not cloned</a:t>
            </a:r>
          </a:p>
          <a:p>
            <a:pPr eaLnBrk="1" hangingPunct="1">
              <a:lnSpc>
                <a:spcPct val="90000"/>
              </a:lnSpc>
            </a:pPr>
            <a:endParaRPr lang="en-US" sz="2400" smtClean="0"/>
          </a:p>
        </p:txBody>
      </p:sp>
      <p:sp>
        <p:nvSpPr>
          <p:cNvPr id="6" name="Slide Number Placeholder 5"/>
          <p:cNvSpPr>
            <a:spLocks noGrp="1"/>
          </p:cNvSpPr>
          <p:nvPr>
            <p:ph type="sldNum" sz="quarter" idx="11"/>
          </p:nvPr>
        </p:nvSpPr>
        <p:spPr/>
        <p:txBody>
          <a:bodyPr/>
          <a:lstStyle/>
          <a:p>
            <a:pPr>
              <a:defRPr/>
            </a:pPr>
            <a:r>
              <a:rPr lang="en-US"/>
              <a:t>15-</a:t>
            </a:r>
            <a:fld id="{BC089EA8-2476-4CF2-9661-D6875CB78CF5}" type="slidenum">
              <a:rPr lang="en-US"/>
              <a:pPr>
                <a:defRPr/>
              </a:pPr>
              <a:t>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381000"/>
            <a:ext cx="8226425" cy="942975"/>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1 of 6)</a:t>
            </a:r>
          </a:p>
        </p:txBody>
      </p:sp>
      <p:pic>
        <p:nvPicPr>
          <p:cNvPr id="68611" name="Picture 3" descr="C:\WINDOWS\Desktop\Oh_type\savitch_gif\c15_rev\savitch_c15d12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0F827BB7-0E1E-467E-AAE0-96D9FE7567FD}" type="slidenum">
              <a:rPr lang="en-US"/>
              <a:pPr>
                <a:defRPr/>
              </a:pPr>
              <a:t>55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2 of 6)</a:t>
            </a:r>
          </a:p>
        </p:txBody>
      </p:sp>
      <p:pic>
        <p:nvPicPr>
          <p:cNvPr id="69635" name="Picture 3" descr="C:\WINDOWS\Desktop\Oh_type\savitch_gif\c15_rev\savitch_c15d12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B2136F64-CC85-4D75-AC11-E09B3232D69C}" type="slidenum">
              <a:rPr lang="en-US"/>
              <a:pPr>
                <a:defRPr/>
              </a:pPr>
              <a:t>56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3 of 6)</a:t>
            </a:r>
          </a:p>
        </p:txBody>
      </p:sp>
      <p:pic>
        <p:nvPicPr>
          <p:cNvPr id="70659" name="Picture 3" descr="C:\WINDOWS\Desktop\Oh_type\savitch_gif\c15_rev\savitch_c15d12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2D70410F-D067-4D64-B356-751E02959530}" type="slidenum">
              <a:rPr lang="en-US"/>
              <a:pPr>
                <a:defRPr/>
              </a:pPr>
              <a:t>57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4 of 6)</a:t>
            </a:r>
          </a:p>
        </p:txBody>
      </p:sp>
      <p:pic>
        <p:nvPicPr>
          <p:cNvPr id="71683" name="Picture 3" descr="C:\WINDOWS\Desktop\Oh_type\savitch_gif\c15_rev\savitch_c15d12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9F1CA04F-D1A5-4E2F-AAF9-66AF299F271A}" type="slidenum">
              <a:rPr lang="en-US"/>
              <a:pPr>
                <a:defRPr/>
              </a:pPr>
              <a:t>58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5 of 6)</a:t>
            </a:r>
          </a:p>
        </p:txBody>
      </p:sp>
      <p:pic>
        <p:nvPicPr>
          <p:cNvPr id="72707" name="Picture 3" descr="C:\WINDOWS\Desktop\Oh_type\savitch_gif\c15_rev\savitch_c15d12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6C730920-7A97-4039-B4C0-3E021F65D9B6}" type="slidenum">
              <a:rPr lang="en-US"/>
              <a:pPr>
                <a:defRPr/>
              </a:pPr>
              <a:t>59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A Node Class (Part 1 of 3)</a:t>
            </a:r>
          </a:p>
        </p:txBody>
      </p:sp>
      <p:pic>
        <p:nvPicPr>
          <p:cNvPr id="18435" name="Picture 6" descr="C:\WINDOWS\Desktop\Oh_type\savitch_gif\c15_rev\savitch_c15d02_1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ADA6F3B1-84D0-4485-BF0D-696AC6E41977}"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6 of 6)</a:t>
            </a:r>
          </a:p>
        </p:txBody>
      </p:sp>
      <p:pic>
        <p:nvPicPr>
          <p:cNvPr id="73731" name="Picture 3" descr="C:\WINDOWS\Desktop\Oh_type\savitch_gif\c15_rev\savitch_c15d12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0DC5EE83-3283-4FBA-8A31-EE7DEEEC170E}" type="slidenum">
              <a:rPr lang="en-US"/>
              <a:pPr>
                <a:defRPr/>
              </a:pPr>
              <a:t>60</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200" smtClean="0"/>
              <a:t>Pitfall:  The </a:t>
            </a:r>
            <a:r>
              <a:rPr lang="en-US" sz="3200" b="1" smtClean="0">
                <a:latin typeface="Courier New" pitchFamily="49" charset="0"/>
              </a:rPr>
              <a:t>clone</a:t>
            </a:r>
            <a:r>
              <a:rPr lang="en-US" sz="3200" smtClean="0"/>
              <a:t> Method Is Protected in Object</a:t>
            </a:r>
          </a:p>
        </p:txBody>
      </p:sp>
      <p:sp>
        <p:nvSpPr>
          <p:cNvPr id="74755" name="Rectangle 3"/>
          <p:cNvSpPr>
            <a:spLocks noGrp="1" noChangeArrowheads="1"/>
          </p:cNvSpPr>
          <p:nvPr>
            <p:ph type="body" idx="1"/>
          </p:nvPr>
        </p:nvSpPr>
        <p:spPr>
          <a:xfrm>
            <a:off x="914400" y="1676400"/>
            <a:ext cx="7543800" cy="4419600"/>
          </a:xfrm>
        </p:spPr>
        <p:txBody>
          <a:bodyPr/>
          <a:lstStyle/>
          <a:p>
            <a:pPr eaLnBrk="1" hangingPunct="1">
              <a:lnSpc>
                <a:spcPct val="90000"/>
              </a:lnSpc>
            </a:pPr>
            <a:r>
              <a:rPr lang="en-US" sz="2400" smtClean="0"/>
              <a:t>It would have been preferable to clone the data belonging to the list being copied in the </a:t>
            </a:r>
            <a:r>
              <a:rPr lang="en-US" sz="2400" b="1" smtClean="0">
                <a:solidFill>
                  <a:srgbClr val="034CA1"/>
                </a:solidFill>
                <a:latin typeface="Courier New" pitchFamily="49" charset="0"/>
              </a:rPr>
              <a:t>copyOf</a:t>
            </a:r>
            <a:r>
              <a:rPr lang="en-US" sz="2400" smtClean="0"/>
              <a:t> method as follows:</a:t>
            </a:r>
          </a:p>
          <a:p>
            <a:pPr lvl="1" eaLnBrk="1" hangingPunct="1">
              <a:lnSpc>
                <a:spcPct val="90000"/>
              </a:lnSpc>
              <a:buFontTx/>
              <a:buNone/>
            </a:pPr>
            <a:r>
              <a:rPr lang="en-US" sz="2000" b="1" i="1" smtClean="0">
                <a:solidFill>
                  <a:srgbClr val="034CA1"/>
                </a:solidFill>
                <a:latin typeface="Courier New" pitchFamily="49" charset="0"/>
              </a:rPr>
              <a:t>nodeReference</a:t>
            </a:r>
            <a:r>
              <a:rPr lang="en-US" sz="2000" b="1" smtClean="0">
                <a:solidFill>
                  <a:srgbClr val="034CA1"/>
                </a:solidFill>
                <a:latin typeface="Courier New" pitchFamily="49" charset="0"/>
              </a:rPr>
              <a:t> = new</a:t>
            </a:r>
          </a:p>
          <a:p>
            <a:pPr eaLnBrk="1" hangingPunct="1">
              <a:lnSpc>
                <a:spcPct val="90000"/>
              </a:lnSpc>
              <a:buFontTx/>
              <a:buNone/>
            </a:pPr>
            <a:r>
              <a:rPr lang="en-US" sz="2000" b="1" smtClean="0">
                <a:solidFill>
                  <a:srgbClr val="034CA1"/>
                </a:solidFill>
                <a:latin typeface="Courier New" pitchFamily="49" charset="0"/>
              </a:rPr>
              <a:t>     Node(</a:t>
            </a:r>
            <a:r>
              <a:rPr lang="en-US" sz="2000" b="1" smtClean="0">
                <a:solidFill>
                  <a:srgbClr val="FF0000"/>
                </a:solidFill>
                <a:latin typeface="Courier New" pitchFamily="49" charset="0"/>
              </a:rPr>
              <a:t>(T)</a:t>
            </a:r>
            <a:r>
              <a:rPr lang="en-US" sz="2000" b="1" smtClean="0">
                <a:solidFill>
                  <a:srgbClr val="034CA1"/>
                </a:solidFill>
                <a:latin typeface="Courier New" pitchFamily="49" charset="0"/>
              </a:rPr>
              <a:t>(position.data).</a:t>
            </a:r>
            <a:r>
              <a:rPr lang="en-US" sz="2000" b="1" smtClean="0">
                <a:solidFill>
                  <a:srgbClr val="FF0000"/>
                </a:solidFill>
                <a:latin typeface="Courier New" pitchFamily="49" charset="0"/>
              </a:rPr>
              <a:t>clone()</a:t>
            </a:r>
            <a:r>
              <a:rPr lang="en-US" sz="2000" b="1" smtClean="0">
                <a:solidFill>
                  <a:srgbClr val="034CA1"/>
                </a:solidFill>
                <a:latin typeface="Courier New" pitchFamily="49" charset="0"/>
              </a:rPr>
              <a:t>, null);</a:t>
            </a:r>
          </a:p>
          <a:p>
            <a:pPr eaLnBrk="1" hangingPunct="1">
              <a:lnSpc>
                <a:spcPct val="90000"/>
              </a:lnSpc>
            </a:pPr>
            <a:r>
              <a:rPr lang="en-US" sz="2400" smtClean="0"/>
              <a:t>However, this is not allowed, and this code will not compile</a:t>
            </a:r>
          </a:p>
          <a:p>
            <a:pPr lvl="1" eaLnBrk="1" hangingPunct="1">
              <a:lnSpc>
                <a:spcPct val="90000"/>
              </a:lnSpc>
            </a:pPr>
            <a:r>
              <a:rPr lang="en-US" sz="2000" smtClean="0"/>
              <a:t>The error message generated will state that </a:t>
            </a:r>
            <a:r>
              <a:rPr lang="en-US" sz="2000" b="1" smtClean="0">
                <a:solidFill>
                  <a:srgbClr val="034CA1"/>
                </a:solidFill>
                <a:latin typeface="Courier New" pitchFamily="49" charset="0"/>
              </a:rPr>
              <a:t>clone</a:t>
            </a:r>
            <a:r>
              <a:rPr lang="en-US" sz="2000" smtClean="0"/>
              <a:t> is protected in </a:t>
            </a:r>
            <a:r>
              <a:rPr lang="en-US" sz="2000" b="1" smtClean="0">
                <a:solidFill>
                  <a:srgbClr val="034CA1"/>
                </a:solidFill>
                <a:latin typeface="Courier New" pitchFamily="49" charset="0"/>
              </a:rPr>
              <a:t>Object</a:t>
            </a:r>
          </a:p>
          <a:p>
            <a:pPr lvl="1" eaLnBrk="1" hangingPunct="1">
              <a:lnSpc>
                <a:spcPct val="90000"/>
              </a:lnSpc>
            </a:pPr>
            <a:r>
              <a:rPr lang="en-US" sz="2000" smtClean="0"/>
              <a:t>Although the type used is </a:t>
            </a:r>
            <a:r>
              <a:rPr lang="en-US" sz="2000" b="1" smtClean="0">
                <a:solidFill>
                  <a:srgbClr val="034CA1"/>
                </a:solidFill>
                <a:latin typeface="Courier New" pitchFamily="49" charset="0"/>
              </a:rPr>
              <a:t>T</a:t>
            </a:r>
            <a:r>
              <a:rPr lang="en-US" sz="2000" smtClean="0"/>
              <a:t>, not </a:t>
            </a:r>
            <a:r>
              <a:rPr lang="en-US" sz="2000" b="1" smtClean="0">
                <a:solidFill>
                  <a:srgbClr val="034CA1"/>
                </a:solidFill>
                <a:latin typeface="Courier New" pitchFamily="49" charset="0"/>
              </a:rPr>
              <a:t>Object</a:t>
            </a:r>
            <a:r>
              <a:rPr lang="en-US" sz="2000" smtClean="0"/>
              <a:t>, any class can be plugged in for </a:t>
            </a:r>
            <a:r>
              <a:rPr lang="en-US" sz="2000" b="1" smtClean="0">
                <a:solidFill>
                  <a:srgbClr val="034CA1"/>
                </a:solidFill>
                <a:latin typeface="Courier New" pitchFamily="49" charset="0"/>
              </a:rPr>
              <a:t>T</a:t>
            </a:r>
          </a:p>
          <a:p>
            <a:pPr lvl="1" eaLnBrk="1" hangingPunct="1">
              <a:lnSpc>
                <a:spcPct val="90000"/>
              </a:lnSpc>
            </a:pPr>
            <a:r>
              <a:rPr lang="en-US" sz="2000" smtClean="0"/>
              <a:t>When the class is compiled, all that Java knows is that </a:t>
            </a:r>
            <a:r>
              <a:rPr lang="en-US" sz="2000" b="1" smtClean="0">
                <a:solidFill>
                  <a:srgbClr val="034CA1"/>
                </a:solidFill>
                <a:latin typeface="Courier New" pitchFamily="49" charset="0"/>
              </a:rPr>
              <a:t>T</a:t>
            </a:r>
            <a:r>
              <a:rPr lang="en-US" sz="2000" smtClean="0"/>
              <a:t> is a descendent class of Object</a:t>
            </a:r>
          </a:p>
        </p:txBody>
      </p:sp>
      <p:sp>
        <p:nvSpPr>
          <p:cNvPr id="6" name="Slide Number Placeholder 5"/>
          <p:cNvSpPr>
            <a:spLocks noGrp="1"/>
          </p:cNvSpPr>
          <p:nvPr>
            <p:ph type="sldNum" sz="quarter" idx="11"/>
          </p:nvPr>
        </p:nvSpPr>
        <p:spPr/>
        <p:txBody>
          <a:bodyPr/>
          <a:lstStyle/>
          <a:p>
            <a:pPr>
              <a:defRPr/>
            </a:pPr>
            <a:r>
              <a:rPr lang="en-US"/>
              <a:t>15-</a:t>
            </a:r>
            <a:fld id="{A3E587B5-2590-4634-8448-2F5882239601}" type="slidenum">
              <a:rPr lang="en-US"/>
              <a:pPr>
                <a:defRPr/>
              </a:pPr>
              <a:t>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Exceptions</a:t>
            </a:r>
          </a:p>
        </p:txBody>
      </p:sp>
      <p:sp>
        <p:nvSpPr>
          <p:cNvPr id="75779" name="Rectangle 3"/>
          <p:cNvSpPr>
            <a:spLocks noGrp="1" noChangeArrowheads="1"/>
          </p:cNvSpPr>
          <p:nvPr>
            <p:ph type="body" idx="1"/>
          </p:nvPr>
        </p:nvSpPr>
        <p:spPr/>
        <p:txBody>
          <a:bodyPr/>
          <a:lstStyle/>
          <a:p>
            <a:pPr eaLnBrk="1" hangingPunct="1">
              <a:lnSpc>
                <a:spcPct val="90000"/>
              </a:lnSpc>
            </a:pPr>
            <a:r>
              <a:rPr lang="en-US" sz="2400" smtClean="0"/>
              <a:t>A generic data structure is likely to have methods that throw exceptions</a:t>
            </a:r>
          </a:p>
          <a:p>
            <a:pPr eaLnBrk="1" hangingPunct="1">
              <a:lnSpc>
                <a:spcPct val="90000"/>
              </a:lnSpc>
            </a:pPr>
            <a:r>
              <a:rPr lang="en-US" sz="2400" smtClean="0"/>
              <a:t>Situations such as a </a:t>
            </a:r>
            <a:r>
              <a:rPr lang="en-US" sz="2400" b="1" smtClean="0">
                <a:solidFill>
                  <a:srgbClr val="034CA1"/>
                </a:solidFill>
                <a:latin typeface="Courier New" pitchFamily="49" charset="0"/>
              </a:rPr>
              <a:t>null</a:t>
            </a:r>
            <a:r>
              <a:rPr lang="en-US" sz="2400" smtClean="0"/>
              <a:t> argument to the copy constructor may be handled differently in different situations</a:t>
            </a:r>
          </a:p>
          <a:p>
            <a:pPr lvl="1" eaLnBrk="1" hangingPunct="1">
              <a:lnSpc>
                <a:spcPct val="90000"/>
              </a:lnSpc>
            </a:pPr>
            <a:r>
              <a:rPr lang="en-US" sz="2000" smtClean="0"/>
              <a:t>If this happens, it is best to throw a </a:t>
            </a:r>
            <a:r>
              <a:rPr lang="en-US" sz="2000" b="1" smtClean="0">
                <a:solidFill>
                  <a:srgbClr val="034CA1"/>
                </a:solidFill>
                <a:latin typeface="Courier New" pitchFamily="49" charset="0"/>
              </a:rPr>
              <a:t>NullPointerException</a:t>
            </a:r>
            <a:r>
              <a:rPr lang="en-US" sz="2000" smtClean="0"/>
              <a:t>, and let the programmer who is using the linked list handle the exception, rather than take some arbitrary action</a:t>
            </a:r>
          </a:p>
          <a:p>
            <a:pPr lvl="1" eaLnBrk="1" hangingPunct="1">
              <a:lnSpc>
                <a:spcPct val="90000"/>
              </a:lnSpc>
            </a:pPr>
            <a:r>
              <a:rPr lang="en-US" sz="2000" smtClean="0"/>
              <a:t>A </a:t>
            </a:r>
            <a:r>
              <a:rPr lang="en-US" sz="2000" b="1" smtClean="0">
                <a:solidFill>
                  <a:srgbClr val="034CA1"/>
                </a:solidFill>
                <a:latin typeface="Courier New" pitchFamily="49" charset="0"/>
              </a:rPr>
              <a:t>NullPointerException</a:t>
            </a:r>
            <a:r>
              <a:rPr lang="en-US" sz="2000" smtClean="0"/>
              <a:t> is an </a:t>
            </a:r>
            <a:r>
              <a:rPr lang="en-US" sz="2000" i="1" smtClean="0"/>
              <a:t>unchecked</a:t>
            </a:r>
            <a:r>
              <a:rPr lang="en-US" sz="2000" smtClean="0"/>
              <a:t> exception:  it need not be caught or declared in a throws clause</a:t>
            </a:r>
          </a:p>
        </p:txBody>
      </p:sp>
      <p:sp>
        <p:nvSpPr>
          <p:cNvPr id="6" name="Slide Number Placeholder 5"/>
          <p:cNvSpPr>
            <a:spLocks noGrp="1"/>
          </p:cNvSpPr>
          <p:nvPr>
            <p:ph type="sldNum" sz="quarter" idx="11"/>
          </p:nvPr>
        </p:nvSpPr>
        <p:spPr/>
        <p:txBody>
          <a:bodyPr/>
          <a:lstStyle/>
          <a:p>
            <a:pPr>
              <a:defRPr/>
            </a:pPr>
            <a:r>
              <a:rPr lang="en-US"/>
              <a:t>15-</a:t>
            </a:r>
            <a:fld id="{A6414148-2E22-4F52-B981-2942152CEA03}" type="slidenum">
              <a:rPr lang="en-US"/>
              <a:pPr>
                <a:defRPr/>
              </a:pPr>
              <a:t>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smtClean="0"/>
              <a:t>Tip:  Use a Type Parameter Bound for a Better  </a:t>
            </a:r>
            <a:r>
              <a:rPr lang="en-US" sz="3200" b="1" smtClean="0">
                <a:latin typeface="Courier New" pitchFamily="49" charset="0"/>
              </a:rPr>
              <a:t>clone</a:t>
            </a:r>
            <a:endParaRPr lang="en-US" sz="3200" smtClean="0"/>
          </a:p>
        </p:txBody>
      </p:sp>
      <p:sp>
        <p:nvSpPr>
          <p:cNvPr id="76803" name="Rectangle 3"/>
          <p:cNvSpPr>
            <a:spLocks noGrp="1" noChangeArrowheads="1"/>
          </p:cNvSpPr>
          <p:nvPr>
            <p:ph type="body" idx="1"/>
          </p:nvPr>
        </p:nvSpPr>
        <p:spPr>
          <a:xfrm>
            <a:off x="914400" y="1676400"/>
            <a:ext cx="7504113" cy="4038600"/>
          </a:xfrm>
        </p:spPr>
        <p:txBody>
          <a:bodyPr/>
          <a:lstStyle/>
          <a:p>
            <a:pPr marL="609600" indent="-609600" eaLnBrk="1" hangingPunct="1"/>
            <a:r>
              <a:rPr lang="en-US" sz="2800" smtClean="0"/>
              <a:t>One solution to this problem is to place a bound on the type parameter </a:t>
            </a:r>
            <a:r>
              <a:rPr lang="en-US" sz="2800" b="1" smtClean="0">
                <a:solidFill>
                  <a:srgbClr val="034CA1"/>
                </a:solidFill>
                <a:latin typeface="Courier New" pitchFamily="49" charset="0"/>
              </a:rPr>
              <a:t>T</a:t>
            </a:r>
            <a:r>
              <a:rPr lang="en-US" sz="2800" smtClean="0"/>
              <a:t> so that it must satisfy a suitable interface</a:t>
            </a:r>
          </a:p>
          <a:p>
            <a:pPr marL="990600" lvl="1" indent="-533400" eaLnBrk="1" hangingPunct="1"/>
            <a:r>
              <a:rPr lang="en-US" sz="2400" smtClean="0"/>
              <a:t>Although there is no standard interface that does this, it is easy to define one</a:t>
            </a:r>
          </a:p>
          <a:p>
            <a:pPr marL="609600" indent="-609600" eaLnBrk="1" hangingPunct="1"/>
            <a:r>
              <a:rPr lang="en-US" sz="2800" smtClean="0"/>
              <a:t>For example, a </a:t>
            </a:r>
            <a:r>
              <a:rPr lang="en-US" sz="2800" b="1" smtClean="0">
                <a:solidFill>
                  <a:srgbClr val="034CA1"/>
                </a:solidFill>
                <a:latin typeface="Courier New" pitchFamily="49" charset="0"/>
              </a:rPr>
              <a:t>PubliclyCloneable</a:t>
            </a:r>
            <a:r>
              <a:rPr lang="en-US" sz="2800" smtClean="0"/>
              <a:t> interface could be defined</a:t>
            </a:r>
          </a:p>
        </p:txBody>
      </p:sp>
      <p:sp>
        <p:nvSpPr>
          <p:cNvPr id="6" name="Slide Number Placeholder 5"/>
          <p:cNvSpPr>
            <a:spLocks noGrp="1"/>
          </p:cNvSpPr>
          <p:nvPr>
            <p:ph type="sldNum" sz="quarter" idx="11"/>
          </p:nvPr>
        </p:nvSpPr>
        <p:spPr/>
        <p:txBody>
          <a:bodyPr/>
          <a:lstStyle/>
          <a:p>
            <a:pPr>
              <a:defRPr/>
            </a:pPr>
            <a:r>
              <a:rPr lang="en-US"/>
              <a:t>15-</a:t>
            </a:r>
            <a:fld id="{925B2124-39B5-4E7C-83BB-6346282FE67E}" type="slidenum">
              <a:rPr lang="en-US"/>
              <a:pPr>
                <a:defRPr/>
              </a:pPr>
              <a:t>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200" smtClean="0"/>
              <a:t>Tip:  Use a Type Parameter Bound for a Better  </a:t>
            </a:r>
            <a:r>
              <a:rPr lang="en-US" sz="3200" b="1" smtClean="0">
                <a:latin typeface="Courier New" pitchFamily="49" charset="0"/>
              </a:rPr>
              <a:t>clone</a:t>
            </a:r>
            <a:endParaRPr lang="en-US" sz="3200" smtClean="0"/>
          </a:p>
        </p:txBody>
      </p:sp>
      <p:sp>
        <p:nvSpPr>
          <p:cNvPr id="77827" name="Rectangle 3"/>
          <p:cNvSpPr>
            <a:spLocks noGrp="1" noChangeArrowheads="1"/>
          </p:cNvSpPr>
          <p:nvPr>
            <p:ph type="body" idx="1"/>
          </p:nvPr>
        </p:nvSpPr>
        <p:spPr>
          <a:xfrm>
            <a:off x="914400" y="1676400"/>
            <a:ext cx="7485063" cy="4038600"/>
          </a:xfrm>
        </p:spPr>
        <p:txBody>
          <a:bodyPr/>
          <a:lstStyle/>
          <a:p>
            <a:pPr marL="609600" indent="-609600" eaLnBrk="1" hangingPunct="1">
              <a:lnSpc>
                <a:spcPct val="90000"/>
              </a:lnSpc>
            </a:pPr>
            <a:r>
              <a:rPr lang="en-US" sz="2800" smtClean="0"/>
              <a:t>Any class that implements the </a:t>
            </a:r>
            <a:r>
              <a:rPr lang="en-US" sz="2800" b="1" smtClean="0">
                <a:solidFill>
                  <a:srgbClr val="034CA1"/>
                </a:solidFill>
                <a:latin typeface="Courier New" pitchFamily="49" charset="0"/>
              </a:rPr>
              <a:t>PubliclyCloneable</a:t>
            </a:r>
            <a:r>
              <a:rPr lang="en-US" sz="2800" smtClean="0"/>
              <a:t> interface would have these three properties:</a:t>
            </a:r>
          </a:p>
          <a:p>
            <a:pPr marL="990600" lvl="1" indent="-533400" eaLnBrk="1" hangingPunct="1">
              <a:lnSpc>
                <a:spcPct val="90000"/>
              </a:lnSpc>
              <a:buFontTx/>
              <a:buAutoNum type="arabicPeriod"/>
            </a:pPr>
            <a:r>
              <a:rPr lang="en-US" sz="2400" smtClean="0"/>
              <a:t>It would implement the </a:t>
            </a:r>
            <a:r>
              <a:rPr lang="en-US" sz="2400" b="1" smtClean="0">
                <a:solidFill>
                  <a:srgbClr val="034CA1"/>
                </a:solidFill>
                <a:latin typeface="Courier New" pitchFamily="49" charset="0"/>
              </a:rPr>
              <a:t>Cloneable</a:t>
            </a:r>
            <a:r>
              <a:rPr lang="en-US" sz="2400" smtClean="0"/>
              <a:t> interface because </a:t>
            </a:r>
            <a:r>
              <a:rPr lang="en-US" sz="2400" b="1" smtClean="0">
                <a:solidFill>
                  <a:srgbClr val="034CA1"/>
                </a:solidFill>
                <a:latin typeface="Courier New" pitchFamily="49" charset="0"/>
              </a:rPr>
              <a:t>PubliclyCloneable </a:t>
            </a:r>
            <a:r>
              <a:rPr lang="en-US" sz="2400" smtClean="0"/>
              <a:t>extends </a:t>
            </a:r>
            <a:r>
              <a:rPr lang="en-US" sz="2400" b="1" smtClean="0">
                <a:solidFill>
                  <a:srgbClr val="034CA1"/>
                </a:solidFill>
                <a:latin typeface="Courier New" pitchFamily="49" charset="0"/>
              </a:rPr>
              <a:t>Cloneable</a:t>
            </a:r>
          </a:p>
          <a:p>
            <a:pPr marL="990600" lvl="1" indent="-533400" eaLnBrk="1" hangingPunct="1">
              <a:lnSpc>
                <a:spcPct val="90000"/>
              </a:lnSpc>
              <a:buFontTx/>
              <a:buAutoNum type="arabicPeriod"/>
            </a:pPr>
            <a:r>
              <a:rPr lang="en-US" sz="2400" smtClean="0"/>
              <a:t>It would have to implement a public </a:t>
            </a:r>
            <a:r>
              <a:rPr lang="en-US" sz="2400" b="1" smtClean="0">
                <a:solidFill>
                  <a:srgbClr val="034CA1"/>
                </a:solidFill>
                <a:latin typeface="Courier New" pitchFamily="49" charset="0"/>
              </a:rPr>
              <a:t>clone</a:t>
            </a:r>
            <a:r>
              <a:rPr lang="en-US" sz="2400" smtClean="0"/>
              <a:t> method</a:t>
            </a:r>
          </a:p>
          <a:p>
            <a:pPr marL="990600" lvl="1" indent="-533400" eaLnBrk="1" hangingPunct="1">
              <a:lnSpc>
                <a:spcPct val="90000"/>
              </a:lnSpc>
              <a:buFontTx/>
              <a:buAutoNum type="arabicPeriod"/>
            </a:pPr>
            <a:r>
              <a:rPr lang="en-US" sz="2400" smtClean="0"/>
              <a:t>Its </a:t>
            </a:r>
            <a:r>
              <a:rPr lang="en-US" sz="2400" b="1" smtClean="0">
                <a:solidFill>
                  <a:srgbClr val="034CA1"/>
                </a:solidFill>
                <a:latin typeface="Courier New" pitchFamily="49" charset="0"/>
              </a:rPr>
              <a:t>clone</a:t>
            </a:r>
            <a:r>
              <a:rPr lang="en-US" sz="2400" smtClean="0"/>
              <a:t> method would have to make a deep copy</a:t>
            </a:r>
          </a:p>
        </p:txBody>
      </p:sp>
      <p:sp>
        <p:nvSpPr>
          <p:cNvPr id="6" name="Slide Number Placeholder 5"/>
          <p:cNvSpPr>
            <a:spLocks noGrp="1"/>
          </p:cNvSpPr>
          <p:nvPr>
            <p:ph type="sldNum" sz="quarter" idx="11"/>
          </p:nvPr>
        </p:nvSpPr>
        <p:spPr/>
        <p:txBody>
          <a:bodyPr/>
          <a:lstStyle/>
          <a:p>
            <a:pPr>
              <a:defRPr/>
            </a:pPr>
            <a:r>
              <a:rPr lang="en-US"/>
              <a:t>15-</a:t>
            </a:r>
            <a:fld id="{60525877-13FC-468A-9EE1-C401018B8D56}" type="slidenum">
              <a:rPr lang="en-US"/>
              <a:pPr>
                <a:defRPr/>
              </a:pPr>
              <a:t>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a:t>
            </a:r>
            <a:r>
              <a:rPr lang="en-US" b="1">
                <a:latin typeface="Courier New" pitchFamily="49" charset="0"/>
              </a:rPr>
              <a:t>PubliclyCloneable</a:t>
            </a:r>
            <a:r>
              <a:rPr lang="en-US"/>
              <a:t> Interface</a:t>
            </a:r>
          </a:p>
        </p:txBody>
      </p:sp>
      <p:pic>
        <p:nvPicPr>
          <p:cNvPr id="78851" name="Picture 3" descr="C:\WINDOWS\Desktop\Oh_type\savitch_gif\c15_rev\savitch_c15d1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2BB12E41-2336-4A68-9962-D31D7A273A37}" type="slidenum">
              <a:rPr lang="en-US"/>
              <a:pPr>
                <a:defRPr/>
              </a:pPr>
              <a:t>65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1 of 8)</a:t>
            </a:r>
          </a:p>
        </p:txBody>
      </p:sp>
      <p:pic>
        <p:nvPicPr>
          <p:cNvPr id="79875" name="Picture 3" descr="C:\WINDOWS\Desktop\Oh_type\savitch_gif\c15_rev\savitch_c15d14_1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50CA5037-C8FB-4163-9A37-47C1E9A32F9D}" type="slidenum">
              <a:rPr lang="en-US"/>
              <a:pPr>
                <a:defRPr/>
              </a:pPr>
              <a:t>66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2 of 8)</a:t>
            </a:r>
          </a:p>
        </p:txBody>
      </p:sp>
      <p:pic>
        <p:nvPicPr>
          <p:cNvPr id="80899" name="Picture 3" descr="C:\WINDOWS\Desktop\Oh_type\savitch_gif\c15_rev\savitch_c15d14_2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0583B4EB-34CE-439C-9F0B-E34A54A738DC}" type="slidenum">
              <a:rPr lang="en-US"/>
              <a:pPr>
                <a:defRPr/>
              </a:pPr>
              <a:t>67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3 of 8)</a:t>
            </a:r>
          </a:p>
        </p:txBody>
      </p:sp>
      <p:pic>
        <p:nvPicPr>
          <p:cNvPr id="81923" name="Picture 3" descr="C:\WINDOWS\Desktop\Oh_type\savitch_gif\c15_rev\savitch_c15d14_3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8A49FF74-CF1F-4C39-A0BD-F6F880309D0D}" type="slidenum">
              <a:rPr lang="en-US"/>
              <a:pPr>
                <a:defRPr/>
              </a:pPr>
              <a:t>68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4 of 8)</a:t>
            </a:r>
          </a:p>
        </p:txBody>
      </p:sp>
      <p:pic>
        <p:nvPicPr>
          <p:cNvPr id="82947" name="Picture 3" descr="C:\WINDOWS\Desktop\Oh_type\savitch_gif\c15_rev\savitch_c15d14_4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9C552629-2E78-4DA8-B668-990813A788CD}" type="slidenum">
              <a:rPr lang="en-US"/>
              <a:pPr>
                <a:defRPr/>
              </a:pPr>
              <a:t>69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A Node Class (Part 2 of 3)</a:t>
            </a:r>
          </a:p>
        </p:txBody>
      </p:sp>
      <p:pic>
        <p:nvPicPr>
          <p:cNvPr id="19459" name="Picture 4" descr="C:\WINDOWS\Desktop\Oh_type\savitch_gif\c15_rev\savitch_c15d02_2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8FE32963-7D81-4563-AE5E-771FE6B63307}"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5 of 8)</a:t>
            </a:r>
          </a:p>
        </p:txBody>
      </p:sp>
      <p:pic>
        <p:nvPicPr>
          <p:cNvPr id="83971" name="Picture 3" descr="C:\WINDOWS\Desktop\Oh_type\savitch_gif\c15_rev\savitch_c15d14_5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F9D6A297-E1EC-4909-A426-850E7FADDFC4}" type="slidenum">
              <a:rPr lang="en-US"/>
              <a:pPr>
                <a:defRPr/>
              </a:pPr>
              <a:t>70</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6 of 8)</a:t>
            </a:r>
          </a:p>
        </p:txBody>
      </p:sp>
      <p:pic>
        <p:nvPicPr>
          <p:cNvPr id="84995" name="Picture 3" descr="C:\WINDOWS\Desktop\Oh_type\savitch_gif\c15_rev\savitch_c15d14_6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F8A69E37-1CFC-41C0-B46D-CABB52C0261B}" type="slidenum">
              <a:rPr lang="en-US"/>
              <a:pPr>
                <a:defRPr/>
              </a:pPr>
              <a:t>71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7 of 8)</a:t>
            </a:r>
          </a:p>
        </p:txBody>
      </p:sp>
      <p:pic>
        <p:nvPicPr>
          <p:cNvPr id="86019" name="Picture 3" descr="C:\WINDOWS\Desktop\Oh_type\savitch_gif\c15_rev\savitch_c15d14_7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9C2D08ED-77A4-4223-B572-52F1962C03F0}" type="slidenum">
              <a:rPr lang="en-US"/>
              <a:pPr>
                <a:defRPr/>
              </a:pPr>
              <a:t>72</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8 of 8)</a:t>
            </a:r>
          </a:p>
        </p:txBody>
      </p:sp>
      <p:pic>
        <p:nvPicPr>
          <p:cNvPr id="87043" name="Picture 3" descr="C:\WINDOWS\Desktop\Oh_type\savitch_gif\c15_rev\savitch_c15d14_8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49CD37EC-556A-4585-91B6-701A33FC1467}" type="slidenum">
              <a:rPr lang="en-US"/>
              <a:pPr>
                <a:defRPr/>
              </a:pPr>
              <a:t>73</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200" smtClean="0"/>
              <a:t>A Linked List with a Deep Copy </a:t>
            </a:r>
            <a:r>
              <a:rPr lang="en-US" sz="3200" b="1" smtClean="0">
                <a:latin typeface="Courier New" pitchFamily="49" charset="0"/>
              </a:rPr>
              <a:t>clone</a:t>
            </a:r>
            <a:r>
              <a:rPr lang="en-US" sz="3200" smtClean="0"/>
              <a:t> Method</a:t>
            </a:r>
          </a:p>
        </p:txBody>
      </p:sp>
      <p:sp>
        <p:nvSpPr>
          <p:cNvPr id="88067" name="Rectangle 3"/>
          <p:cNvSpPr>
            <a:spLocks noGrp="1" noChangeArrowheads="1"/>
          </p:cNvSpPr>
          <p:nvPr>
            <p:ph type="body" idx="1"/>
          </p:nvPr>
        </p:nvSpPr>
        <p:spPr>
          <a:xfrm>
            <a:off x="914400" y="1676400"/>
            <a:ext cx="7543800" cy="4343400"/>
          </a:xfrm>
        </p:spPr>
        <p:txBody>
          <a:bodyPr/>
          <a:lstStyle/>
          <a:p>
            <a:pPr eaLnBrk="1" hangingPunct="1">
              <a:lnSpc>
                <a:spcPct val="90000"/>
              </a:lnSpc>
            </a:pPr>
            <a:r>
              <a:rPr lang="en-US" sz="2400" smtClean="0"/>
              <a:t>Some of the details of the clone method in the previous linked list class may be puzzling, since the following code would also return a deep copy:</a:t>
            </a:r>
          </a:p>
          <a:p>
            <a:pPr lvl="1" eaLnBrk="1" hangingPunct="1">
              <a:lnSpc>
                <a:spcPct val="90000"/>
              </a:lnSpc>
              <a:buFontTx/>
              <a:buNone/>
            </a:pPr>
            <a:r>
              <a:rPr lang="en-US" sz="2000" b="1" smtClean="0">
                <a:solidFill>
                  <a:srgbClr val="034CA1"/>
                </a:solidFill>
                <a:latin typeface="Courier New" pitchFamily="49" charset="0"/>
              </a:rPr>
              <a:t>public LinkedList&lt;T&gt; clone()</a:t>
            </a:r>
          </a:p>
          <a:p>
            <a:pPr lvl="1" eaLnBrk="1" hangingPunct="1">
              <a:lnSpc>
                <a:spcPct val="90000"/>
              </a:lnSpc>
              <a:buFontTx/>
              <a:buNone/>
            </a:pPr>
            <a:r>
              <a:rPr lang="en-US" sz="2000" b="1" smtClean="0">
                <a:solidFill>
                  <a:srgbClr val="034CA1"/>
                </a:solidFill>
                <a:latin typeface="Courier New" pitchFamily="49" charset="0"/>
              </a:rPr>
              <a:t>{</a:t>
            </a:r>
          </a:p>
          <a:p>
            <a:pPr lvl="1" eaLnBrk="1" hangingPunct="1">
              <a:lnSpc>
                <a:spcPct val="90000"/>
              </a:lnSpc>
              <a:buFontTx/>
              <a:buNone/>
            </a:pPr>
            <a:r>
              <a:rPr lang="en-US" sz="2000" b="1" smtClean="0">
                <a:solidFill>
                  <a:srgbClr val="034CA1"/>
                </a:solidFill>
                <a:latin typeface="Courier New" pitchFamily="49" charset="0"/>
              </a:rPr>
              <a:t>  return new LInkedList&lt;T&gt;(this);</a:t>
            </a:r>
          </a:p>
          <a:p>
            <a:pPr lvl="1" eaLnBrk="1" hangingPunct="1">
              <a:lnSpc>
                <a:spcPct val="90000"/>
              </a:lnSpc>
              <a:buFontTx/>
              <a:buNone/>
            </a:pPr>
            <a:r>
              <a:rPr lang="en-US" sz="2000" b="1" smtClean="0">
                <a:solidFill>
                  <a:srgbClr val="034CA1"/>
                </a:solidFill>
                <a:latin typeface="Courier New" pitchFamily="49" charset="0"/>
              </a:rPr>
              <a:t>}</a:t>
            </a:r>
          </a:p>
          <a:p>
            <a:pPr eaLnBrk="1" hangingPunct="1">
              <a:lnSpc>
                <a:spcPct val="90000"/>
              </a:lnSpc>
            </a:pPr>
            <a:r>
              <a:rPr lang="en-US" sz="2400" smtClean="0"/>
              <a:t>However, because the class implements </a:t>
            </a:r>
            <a:r>
              <a:rPr lang="en-US" sz="2400" b="1" smtClean="0">
                <a:solidFill>
                  <a:srgbClr val="034CA1"/>
                </a:solidFill>
                <a:latin typeface="Courier New" pitchFamily="49" charset="0"/>
              </a:rPr>
              <a:t>PubliclyCloneable</a:t>
            </a:r>
            <a:r>
              <a:rPr lang="en-US" sz="2400" smtClean="0"/>
              <a:t> which, in turn, extends </a:t>
            </a:r>
            <a:r>
              <a:rPr lang="en-US" sz="2400" b="1" smtClean="0">
                <a:solidFill>
                  <a:srgbClr val="034CA1"/>
                </a:solidFill>
                <a:latin typeface="Courier New" pitchFamily="49" charset="0"/>
              </a:rPr>
              <a:t>Cloneable</a:t>
            </a:r>
            <a:r>
              <a:rPr lang="en-US" sz="2400" smtClean="0"/>
              <a:t>, it must implement the </a:t>
            </a:r>
            <a:r>
              <a:rPr lang="en-US" sz="2400" b="1" smtClean="0">
                <a:solidFill>
                  <a:srgbClr val="034CA1"/>
                </a:solidFill>
                <a:latin typeface="Courier New" pitchFamily="49" charset="0"/>
              </a:rPr>
              <a:t>Cloneable</a:t>
            </a:r>
            <a:r>
              <a:rPr lang="en-US" sz="2400" smtClean="0"/>
              <a:t> interface as specified in the Java documentation</a:t>
            </a:r>
          </a:p>
        </p:txBody>
      </p:sp>
      <p:sp>
        <p:nvSpPr>
          <p:cNvPr id="6" name="Slide Number Placeholder 5"/>
          <p:cNvSpPr>
            <a:spLocks noGrp="1"/>
          </p:cNvSpPr>
          <p:nvPr>
            <p:ph type="sldNum" sz="quarter" idx="11"/>
          </p:nvPr>
        </p:nvSpPr>
        <p:spPr/>
        <p:txBody>
          <a:bodyPr/>
          <a:lstStyle/>
          <a:p>
            <a:pPr>
              <a:defRPr/>
            </a:pPr>
            <a:r>
              <a:rPr lang="en-US"/>
              <a:t>15-</a:t>
            </a:r>
            <a:fld id="{4B494879-2EC8-453C-B6D8-8523E8ABC7D3}" type="slidenum">
              <a:rPr lang="en-US"/>
              <a:pPr>
                <a:defRPr/>
              </a:pPr>
              <a:t>74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1 of 4)</a:t>
            </a:r>
          </a:p>
        </p:txBody>
      </p:sp>
      <p:pic>
        <p:nvPicPr>
          <p:cNvPr id="89091" name="Picture 3" descr="C:\WINDOWS\Desktop\Oh_type\savitch_gif\c15_rev\savitch_c15d15_1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C1A8382F-D286-49F4-A6EC-012ECBBE6015}" type="slidenum">
              <a:rPr lang="en-US"/>
              <a:pPr>
                <a:defRPr/>
              </a:pPr>
              <a:t>75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2 of 4)</a:t>
            </a:r>
          </a:p>
        </p:txBody>
      </p:sp>
      <p:pic>
        <p:nvPicPr>
          <p:cNvPr id="90115" name="Picture 3" descr="C:\WINDOWS\Desktop\Oh_type\savitch_gif\c15_rev\savitch_c15d15_2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EFB06F12-7F4A-4EB2-A94B-A4CF33C749F1}" type="slidenum">
              <a:rPr lang="en-US"/>
              <a:pPr>
                <a:defRPr/>
              </a:pPr>
              <a:t>76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3 of 4)</a:t>
            </a:r>
          </a:p>
        </p:txBody>
      </p:sp>
      <p:pic>
        <p:nvPicPr>
          <p:cNvPr id="91139" name="Picture 3" descr="C:\WINDOWS\Desktop\Oh_type\savitch_gif\c15_rev\savitch_c15d15_3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89876E0E-232E-45FB-AB92-22B910DC7B04}" type="slidenum">
              <a:rPr lang="en-US"/>
              <a:pPr>
                <a:defRPr/>
              </a:pPr>
              <a:t>77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4 of 4)</a:t>
            </a:r>
          </a:p>
        </p:txBody>
      </p:sp>
      <p:pic>
        <p:nvPicPr>
          <p:cNvPr id="92163" name="Picture 3" descr="C:\WINDOWS\Desktop\Oh_type\savitch_gif\c15_rev\savitch_c15d15_4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E3E7A37F-3D17-4A8C-84DE-CCD61F60CFCA}" type="slidenum">
              <a:rPr lang="en-US"/>
              <a:pPr>
                <a:defRPr/>
              </a:pPr>
              <a:t>78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Deep Copy clone (Part 1 of 3)</a:t>
            </a:r>
          </a:p>
        </p:txBody>
      </p:sp>
      <p:pic>
        <p:nvPicPr>
          <p:cNvPr id="93187" name="Picture 3" descr="C:\WINDOWS\Desktop\Oh_type\savitch_gif\c15_rev\savitch_c15d16_1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F4E4FE80-292A-46D9-A775-4139F7C1F5B3}" type="slidenum">
              <a:rPr lang="en-US"/>
              <a:pPr>
                <a:defRPr/>
              </a:pPr>
              <a:t>79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 Node Class (Part 3 of 3)</a:t>
            </a:r>
          </a:p>
        </p:txBody>
      </p:sp>
      <p:pic>
        <p:nvPicPr>
          <p:cNvPr id="20483" name="Picture 4" descr="C:\WINDOWS\Desktop\Oh_type\savitch_gif\c15_rev\savitch_c15d02_3of3.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6481762"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9A0EB88-5B76-41D1-9F57-7621A92DAA1D}"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Deep Copy clone (Part 2 of 3)</a:t>
            </a:r>
          </a:p>
        </p:txBody>
      </p:sp>
      <p:pic>
        <p:nvPicPr>
          <p:cNvPr id="94211" name="Picture 3" descr="C:\WINDOWS\Desktop\Oh_type\savitch_gif\c15_rev\savitch_c15d16_2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A91E300D-1337-4925-8D9A-F42C699DB411}" type="slidenum">
              <a:rPr lang="en-US"/>
              <a:pPr>
                <a:defRPr/>
              </a:pPr>
              <a:t>80</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Demonstration of Deep Copy clone (Part 3 of 3)</a:t>
            </a:r>
          </a:p>
        </p:txBody>
      </p:sp>
      <p:pic>
        <p:nvPicPr>
          <p:cNvPr id="95235" name="Picture 3" descr="C:\WINDOWS\Desktop\Oh_type\savitch_gif\c15_rev\savitch_c15d16_3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52502661-31DD-417F-B5C0-A280BB3CED8F}" type="slidenum">
              <a:rPr lang="en-US"/>
              <a:pPr>
                <a:defRPr/>
              </a:pPr>
              <a:t>81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000" dirty="0" smtClean="0"/>
              <a:t>Tip:  Cloning is an "All or Nothing" Affair</a:t>
            </a:r>
          </a:p>
        </p:txBody>
      </p:sp>
      <p:sp>
        <p:nvSpPr>
          <p:cNvPr id="96259" name="Rectangle 3"/>
          <p:cNvSpPr>
            <a:spLocks noGrp="1" noChangeArrowheads="1"/>
          </p:cNvSpPr>
          <p:nvPr>
            <p:ph type="body" idx="1"/>
          </p:nvPr>
        </p:nvSpPr>
        <p:spPr/>
        <p:txBody>
          <a:bodyPr/>
          <a:lstStyle/>
          <a:p>
            <a:pPr eaLnBrk="1" hangingPunct="1"/>
            <a:r>
              <a:rPr lang="en-US" dirty="0" smtClean="0"/>
              <a:t>If a </a:t>
            </a:r>
            <a:r>
              <a:rPr lang="en-US" b="1" dirty="0" smtClean="0">
                <a:solidFill>
                  <a:srgbClr val="034CA1"/>
                </a:solidFill>
                <a:latin typeface="Courier New" pitchFamily="49" charset="0"/>
              </a:rPr>
              <a:t>clone</a:t>
            </a:r>
            <a:r>
              <a:rPr lang="en-US" dirty="0" smtClean="0"/>
              <a:t> method is defined for a class, then it should follow the official Java guidelines</a:t>
            </a:r>
          </a:p>
          <a:p>
            <a:pPr lvl="1" eaLnBrk="1" hangingPunct="1"/>
            <a:r>
              <a:rPr lang="en-US" dirty="0" smtClean="0"/>
              <a:t>In particular, it should implement the </a:t>
            </a:r>
            <a:r>
              <a:rPr lang="en-US" b="1" dirty="0" err="1" smtClean="0">
                <a:solidFill>
                  <a:srgbClr val="034CA1"/>
                </a:solidFill>
                <a:latin typeface="Courier New" pitchFamily="49" charset="0"/>
              </a:rPr>
              <a:t>Cloneable</a:t>
            </a:r>
            <a:r>
              <a:rPr lang="en-US" dirty="0" smtClean="0"/>
              <a:t> interface</a:t>
            </a:r>
          </a:p>
        </p:txBody>
      </p:sp>
      <p:sp>
        <p:nvSpPr>
          <p:cNvPr id="6" name="Slide Number Placeholder 5"/>
          <p:cNvSpPr>
            <a:spLocks noGrp="1"/>
          </p:cNvSpPr>
          <p:nvPr>
            <p:ph type="sldNum" sz="quarter" idx="11"/>
          </p:nvPr>
        </p:nvSpPr>
        <p:spPr/>
        <p:txBody>
          <a:bodyPr/>
          <a:lstStyle/>
          <a:p>
            <a:pPr>
              <a:defRPr/>
            </a:pPr>
            <a:r>
              <a:rPr lang="en-US"/>
              <a:t>15-</a:t>
            </a:r>
            <a:fld id="{2F4D855B-1B2A-4187-A37D-235DF0136964}" type="slidenum">
              <a:rPr lang="en-US"/>
              <a:pPr>
                <a:defRPr/>
              </a:pPr>
              <a:t>82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Iterators</a:t>
            </a:r>
          </a:p>
        </p:txBody>
      </p:sp>
      <p:sp>
        <p:nvSpPr>
          <p:cNvPr id="97283" name="Rectangle 3"/>
          <p:cNvSpPr>
            <a:spLocks noGrp="1" noChangeArrowheads="1"/>
          </p:cNvSpPr>
          <p:nvPr>
            <p:ph type="body" idx="1"/>
          </p:nvPr>
        </p:nvSpPr>
        <p:spPr>
          <a:xfrm>
            <a:off x="914400" y="1676400"/>
            <a:ext cx="7881938" cy="4038600"/>
          </a:xfrm>
        </p:spPr>
        <p:txBody>
          <a:bodyPr/>
          <a:lstStyle/>
          <a:p>
            <a:pPr eaLnBrk="1" hangingPunct="1">
              <a:lnSpc>
                <a:spcPct val="80000"/>
              </a:lnSpc>
            </a:pPr>
            <a:r>
              <a:rPr lang="en-US" sz="2400" smtClean="0"/>
              <a:t>A collection of objects, such as the nodes of a linked list, must often be traversed in order to perform some action on each object</a:t>
            </a:r>
          </a:p>
          <a:p>
            <a:pPr lvl="1" eaLnBrk="1" hangingPunct="1">
              <a:lnSpc>
                <a:spcPct val="80000"/>
              </a:lnSpc>
            </a:pPr>
            <a:r>
              <a:rPr lang="en-US" sz="2000" smtClean="0"/>
              <a:t>An </a:t>
            </a:r>
            <a:r>
              <a:rPr lang="en-US" sz="2000" i="1" smtClean="0"/>
              <a:t>iterator</a:t>
            </a:r>
            <a:r>
              <a:rPr lang="en-US" sz="2000" smtClean="0"/>
              <a:t> is any object that enables a list to be traversed in this way</a:t>
            </a:r>
          </a:p>
          <a:p>
            <a:pPr eaLnBrk="1" hangingPunct="1">
              <a:lnSpc>
                <a:spcPct val="80000"/>
              </a:lnSpc>
            </a:pPr>
            <a:r>
              <a:rPr lang="en-US" sz="2400" smtClean="0"/>
              <a:t>A linked list class may be created that has an iterator inner class</a:t>
            </a:r>
          </a:p>
          <a:p>
            <a:pPr lvl="1" eaLnBrk="1" hangingPunct="1">
              <a:lnSpc>
                <a:spcPct val="80000"/>
              </a:lnSpc>
            </a:pPr>
            <a:r>
              <a:rPr lang="en-US" sz="2000" smtClean="0"/>
              <a:t>If iterator variables are to be used outside the linked list class, then the iterator class would be made public</a:t>
            </a:r>
          </a:p>
          <a:p>
            <a:pPr lvl="1" eaLnBrk="1" hangingPunct="1">
              <a:lnSpc>
                <a:spcPct val="80000"/>
              </a:lnSpc>
            </a:pPr>
            <a:r>
              <a:rPr lang="en-US" sz="2000" smtClean="0"/>
              <a:t>The linked list class would have an </a:t>
            </a:r>
            <a:r>
              <a:rPr lang="en-US" sz="2000" b="1" smtClean="0">
                <a:solidFill>
                  <a:srgbClr val="034CA1"/>
                </a:solidFill>
                <a:latin typeface="Courier New" pitchFamily="49" charset="0"/>
              </a:rPr>
              <a:t>iterator</a:t>
            </a:r>
            <a:r>
              <a:rPr lang="en-US" sz="2000" smtClean="0"/>
              <a:t> method that returns an iterator for its calling object</a:t>
            </a:r>
          </a:p>
          <a:p>
            <a:pPr lvl="1" eaLnBrk="1" hangingPunct="1">
              <a:lnSpc>
                <a:spcPct val="80000"/>
              </a:lnSpc>
            </a:pPr>
            <a:r>
              <a:rPr lang="en-US" sz="2000" smtClean="0"/>
              <a:t>Given a linked list named </a:t>
            </a:r>
            <a:r>
              <a:rPr lang="en-US" sz="2000" b="1" smtClean="0">
                <a:solidFill>
                  <a:srgbClr val="034CA1"/>
                </a:solidFill>
                <a:latin typeface="Courier New" pitchFamily="49" charset="0"/>
              </a:rPr>
              <a:t>list</a:t>
            </a:r>
            <a:r>
              <a:rPr lang="en-US" sz="2000" smtClean="0"/>
              <a:t>, this can be done as follows:</a:t>
            </a:r>
          </a:p>
          <a:p>
            <a:pPr lvl="1" eaLnBrk="1" hangingPunct="1">
              <a:lnSpc>
                <a:spcPct val="80000"/>
              </a:lnSpc>
              <a:buFontTx/>
              <a:buNone/>
            </a:pPr>
            <a:r>
              <a:rPr lang="en-US" sz="1800" b="1" smtClean="0">
                <a:solidFill>
                  <a:srgbClr val="034CA1"/>
                </a:solidFill>
                <a:latin typeface="Courier New" pitchFamily="49" charset="0"/>
              </a:rPr>
              <a:t>    LinkedList2.List2Iterator i = list.iterator();</a:t>
            </a:r>
          </a:p>
        </p:txBody>
      </p:sp>
      <p:sp>
        <p:nvSpPr>
          <p:cNvPr id="6" name="Slide Number Placeholder 5"/>
          <p:cNvSpPr>
            <a:spLocks noGrp="1"/>
          </p:cNvSpPr>
          <p:nvPr>
            <p:ph type="sldNum" sz="quarter" idx="11"/>
          </p:nvPr>
        </p:nvSpPr>
        <p:spPr/>
        <p:txBody>
          <a:bodyPr/>
          <a:lstStyle/>
          <a:p>
            <a:pPr>
              <a:defRPr/>
            </a:pPr>
            <a:r>
              <a:rPr lang="en-US"/>
              <a:t>15-</a:t>
            </a:r>
            <a:fld id="{BD4465C0-CBF5-4AC1-A526-D1B27128F779}" type="slidenum">
              <a:rPr lang="en-US"/>
              <a:pPr>
                <a:defRPr/>
              </a:pPr>
              <a:t>83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Iterators</a:t>
            </a:r>
          </a:p>
        </p:txBody>
      </p:sp>
      <p:sp>
        <p:nvSpPr>
          <p:cNvPr id="98307" name="Rectangle 3"/>
          <p:cNvSpPr>
            <a:spLocks noGrp="1" noChangeArrowheads="1"/>
          </p:cNvSpPr>
          <p:nvPr>
            <p:ph type="body" idx="1"/>
          </p:nvPr>
        </p:nvSpPr>
        <p:spPr>
          <a:xfrm>
            <a:off x="914400" y="1676400"/>
            <a:ext cx="7504113" cy="4038600"/>
          </a:xfrm>
        </p:spPr>
        <p:txBody>
          <a:bodyPr/>
          <a:lstStyle/>
          <a:p>
            <a:pPr eaLnBrk="1" hangingPunct="1"/>
            <a:r>
              <a:rPr lang="en-US" sz="2800" smtClean="0"/>
              <a:t>The basic methods used by an iterator are as follows:</a:t>
            </a:r>
          </a:p>
          <a:p>
            <a:pPr lvl="1" eaLnBrk="1" hangingPunct="1"/>
            <a:r>
              <a:rPr lang="en-US" sz="2400" b="1" smtClean="0">
                <a:solidFill>
                  <a:srgbClr val="034CA1"/>
                </a:solidFill>
                <a:latin typeface="Courier New" pitchFamily="49" charset="0"/>
              </a:rPr>
              <a:t>restart</a:t>
            </a:r>
            <a:r>
              <a:rPr lang="en-US" sz="2400" smtClean="0"/>
              <a:t>:  Resets the iterator to the beginning of the list</a:t>
            </a:r>
          </a:p>
          <a:p>
            <a:pPr lvl="1" eaLnBrk="1" hangingPunct="1"/>
            <a:r>
              <a:rPr lang="en-US" sz="2400" b="1" smtClean="0">
                <a:solidFill>
                  <a:srgbClr val="034CA1"/>
                </a:solidFill>
                <a:latin typeface="Courier New" pitchFamily="49" charset="0"/>
              </a:rPr>
              <a:t>hasNext</a:t>
            </a:r>
            <a:r>
              <a:rPr lang="en-US" sz="2400" smtClean="0"/>
              <a:t>:  Determines if there is another data item on the list</a:t>
            </a:r>
          </a:p>
          <a:p>
            <a:pPr lvl="1" eaLnBrk="1" hangingPunct="1"/>
            <a:r>
              <a:rPr lang="en-US" sz="2400" b="1" smtClean="0">
                <a:solidFill>
                  <a:srgbClr val="034CA1"/>
                </a:solidFill>
                <a:latin typeface="Courier New" pitchFamily="49" charset="0"/>
              </a:rPr>
              <a:t>next</a:t>
            </a:r>
            <a:r>
              <a:rPr lang="en-US" sz="2400" smtClean="0"/>
              <a:t>:  Produces the next data item on the list</a:t>
            </a:r>
          </a:p>
        </p:txBody>
      </p:sp>
      <p:sp>
        <p:nvSpPr>
          <p:cNvPr id="6" name="Slide Number Placeholder 5"/>
          <p:cNvSpPr>
            <a:spLocks noGrp="1"/>
          </p:cNvSpPr>
          <p:nvPr>
            <p:ph type="sldNum" sz="quarter" idx="11"/>
          </p:nvPr>
        </p:nvSpPr>
        <p:spPr/>
        <p:txBody>
          <a:bodyPr/>
          <a:lstStyle/>
          <a:p>
            <a:pPr>
              <a:defRPr/>
            </a:pPr>
            <a:r>
              <a:rPr lang="en-US"/>
              <a:t>15-</a:t>
            </a:r>
            <a:fld id="{9A6C6189-ED7C-43CA-8521-B45219812B38}" type="slidenum">
              <a:rPr lang="en-US"/>
              <a:pPr>
                <a:defRPr/>
              </a:pPr>
              <a:t>84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14400" y="152400"/>
            <a:ext cx="6764338" cy="1143000"/>
          </a:xfrm>
        </p:spPr>
        <p:txBody>
          <a:bodyPr/>
          <a:lstStyle/>
          <a:p>
            <a:pPr eaLnBrk="1" hangingPunct="1"/>
            <a:r>
              <a:rPr lang="en-US" smtClean="0"/>
              <a:t>A Linked List with an Iterator (Part 1 of 6)</a:t>
            </a:r>
          </a:p>
        </p:txBody>
      </p:sp>
      <p:pic>
        <p:nvPicPr>
          <p:cNvPr id="99331" name="Picture 6" descr="C:\WINDOWS\Desktop\Oh_type\savitch_gif\c15_rev\savitch_c15d17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A7D1A95-27FC-4896-9578-E5B840D04B5D}" type="slidenum">
              <a:rPr lang="en-US"/>
              <a:pPr>
                <a:defRPr/>
              </a:pPr>
              <a:t>85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4400" y="152400"/>
            <a:ext cx="6759575" cy="1143000"/>
          </a:xfrm>
        </p:spPr>
        <p:txBody>
          <a:bodyPr/>
          <a:lstStyle/>
          <a:p>
            <a:pPr eaLnBrk="1" hangingPunct="1"/>
            <a:r>
              <a:rPr lang="en-US" smtClean="0"/>
              <a:t>A Linked List with an Iterator (Part 2 of 6)</a:t>
            </a:r>
          </a:p>
        </p:txBody>
      </p:sp>
      <p:pic>
        <p:nvPicPr>
          <p:cNvPr id="100355" name="Picture 3" descr="C:\WINDOWS\Desktop\Oh_type\savitch_gif\c15_rev\savitch_c15d17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E083428-704E-4541-8534-39231FDB7413}" type="slidenum">
              <a:rPr lang="en-US"/>
              <a:pPr>
                <a:defRPr/>
              </a:pPr>
              <a:t>86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14400" y="152400"/>
            <a:ext cx="6818313" cy="1143000"/>
          </a:xfrm>
        </p:spPr>
        <p:txBody>
          <a:bodyPr/>
          <a:lstStyle/>
          <a:p>
            <a:pPr eaLnBrk="1" hangingPunct="1"/>
            <a:r>
              <a:rPr lang="en-US" smtClean="0"/>
              <a:t>A Linked List with an Iterator (Part 3 of 6)</a:t>
            </a:r>
          </a:p>
        </p:txBody>
      </p:sp>
      <p:pic>
        <p:nvPicPr>
          <p:cNvPr id="101379" name="Picture 3" descr="C:\WINDOWS\Desktop\Oh_type\savitch_gif\c15_rev\savitch_c15d17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722E1D8-0D98-4810-A193-BCA474D5D767}" type="slidenum">
              <a:rPr lang="en-US"/>
              <a:pPr>
                <a:defRPr/>
              </a:pPr>
              <a:t>87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152400"/>
            <a:ext cx="6702425" cy="1143000"/>
          </a:xfrm>
        </p:spPr>
        <p:txBody>
          <a:bodyPr/>
          <a:lstStyle/>
          <a:p>
            <a:pPr eaLnBrk="1" hangingPunct="1"/>
            <a:r>
              <a:rPr lang="en-US" smtClean="0"/>
              <a:t>A Linked List with an Iterator (Part 4 of 6)</a:t>
            </a:r>
          </a:p>
        </p:txBody>
      </p:sp>
      <p:pic>
        <p:nvPicPr>
          <p:cNvPr id="102403" name="Picture 3" descr="C:\WINDOWS\Desktop\Oh_type\savitch_gif\c15_rev\savitch_c15d17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82C0EE4-9527-4CE4-8BA8-8E7CC402BAB1}" type="slidenum">
              <a:rPr lang="en-US"/>
              <a:pPr>
                <a:defRPr/>
              </a:pPr>
              <a:t>88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14400" y="152400"/>
            <a:ext cx="6789738" cy="1143000"/>
          </a:xfrm>
        </p:spPr>
        <p:txBody>
          <a:bodyPr/>
          <a:lstStyle/>
          <a:p>
            <a:pPr eaLnBrk="1" hangingPunct="1"/>
            <a:r>
              <a:rPr lang="en-US" smtClean="0"/>
              <a:t>A Linked List with an Iterator (Part 5 of 6)</a:t>
            </a:r>
          </a:p>
        </p:txBody>
      </p:sp>
      <p:pic>
        <p:nvPicPr>
          <p:cNvPr id="103427" name="Picture 3" descr="C:\WINDOWS\Desktop\Oh_type\savitch_gif\c15_rev\savitch_c15d17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4F5F826-22D6-45DE-9834-66E270DD64F4}" type="slidenum">
              <a:rPr lang="en-US"/>
              <a:pPr>
                <a:defRPr/>
              </a:pPr>
              <a:t>89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 Simple Linked List Class</a:t>
            </a:r>
          </a:p>
        </p:txBody>
      </p:sp>
      <p:sp>
        <p:nvSpPr>
          <p:cNvPr id="21507" name="Rectangle 3"/>
          <p:cNvSpPr>
            <a:spLocks noGrp="1" noChangeArrowheads="1"/>
          </p:cNvSpPr>
          <p:nvPr>
            <p:ph type="body" idx="1"/>
          </p:nvPr>
        </p:nvSpPr>
        <p:spPr/>
        <p:txBody>
          <a:bodyPr/>
          <a:lstStyle/>
          <a:p>
            <a:pPr eaLnBrk="1" hangingPunct="1">
              <a:lnSpc>
                <a:spcPct val="80000"/>
              </a:lnSpc>
            </a:pPr>
            <a:r>
              <a:rPr lang="en-US" sz="2800" smtClean="0"/>
              <a:t>The first node, or start node in a linked list is called the head node</a:t>
            </a:r>
          </a:p>
          <a:p>
            <a:pPr lvl="1" eaLnBrk="1" hangingPunct="1">
              <a:lnSpc>
                <a:spcPct val="80000"/>
              </a:lnSpc>
            </a:pPr>
            <a:r>
              <a:rPr lang="en-US" sz="2400" smtClean="0"/>
              <a:t>The entire linked list can be traversed by starting at the head node and visiting each node exactly once</a:t>
            </a:r>
          </a:p>
          <a:p>
            <a:pPr eaLnBrk="1" hangingPunct="1">
              <a:lnSpc>
                <a:spcPct val="80000"/>
              </a:lnSpc>
            </a:pPr>
            <a:r>
              <a:rPr lang="en-US" sz="2800" smtClean="0"/>
              <a:t>There is typically a variable of the node type (e.g., </a:t>
            </a:r>
            <a:r>
              <a:rPr lang="en-US" sz="2800" b="1" smtClean="0">
                <a:solidFill>
                  <a:srgbClr val="034CA1"/>
                </a:solidFill>
                <a:latin typeface="Courier New" pitchFamily="49" charset="0"/>
              </a:rPr>
              <a:t>head</a:t>
            </a:r>
            <a:r>
              <a:rPr lang="en-US" sz="2800" smtClean="0"/>
              <a:t>) that contains a reference to the first node in the linked list</a:t>
            </a:r>
          </a:p>
          <a:p>
            <a:pPr lvl="1" eaLnBrk="1" hangingPunct="1">
              <a:lnSpc>
                <a:spcPct val="80000"/>
              </a:lnSpc>
            </a:pPr>
            <a:r>
              <a:rPr lang="en-US" sz="2400" smtClean="0"/>
              <a:t>However, it is not the head node, nor is it even a node</a:t>
            </a:r>
          </a:p>
          <a:p>
            <a:pPr lvl="1" eaLnBrk="1" hangingPunct="1">
              <a:lnSpc>
                <a:spcPct val="80000"/>
              </a:lnSpc>
            </a:pPr>
            <a:r>
              <a:rPr lang="en-US" sz="2400" smtClean="0"/>
              <a:t>It simply contains a reference to the head node</a:t>
            </a:r>
          </a:p>
        </p:txBody>
      </p:sp>
      <p:sp>
        <p:nvSpPr>
          <p:cNvPr id="6" name="Slide Number Placeholder 5"/>
          <p:cNvSpPr>
            <a:spLocks noGrp="1"/>
          </p:cNvSpPr>
          <p:nvPr>
            <p:ph type="sldNum" sz="quarter" idx="11"/>
          </p:nvPr>
        </p:nvSpPr>
        <p:spPr/>
        <p:txBody>
          <a:bodyPr/>
          <a:lstStyle/>
          <a:p>
            <a:pPr>
              <a:defRPr/>
            </a:pPr>
            <a:r>
              <a:rPr lang="en-US"/>
              <a:t>15-</a:t>
            </a:r>
            <a:fld id="{F43DED1E-4001-4648-9E5C-F2488BD541FC}"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14400" y="152400"/>
            <a:ext cx="6570663" cy="1143000"/>
          </a:xfrm>
        </p:spPr>
        <p:txBody>
          <a:bodyPr/>
          <a:lstStyle/>
          <a:p>
            <a:pPr eaLnBrk="1" hangingPunct="1"/>
            <a:r>
              <a:rPr lang="en-US" smtClean="0"/>
              <a:t>A Linked List with an Iterator (Part 6 of 6)</a:t>
            </a:r>
          </a:p>
        </p:txBody>
      </p:sp>
      <p:pic>
        <p:nvPicPr>
          <p:cNvPr id="104451" name="Picture 3" descr="C:\WINDOWS\Desktop\Oh_type\savitch_gif\c15_rev\savitch_c15d17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2F6A465E-BE88-4ED5-B83D-F59A3583E52D}" type="slidenum">
              <a:rPr lang="en-US"/>
              <a:pPr>
                <a:defRPr/>
              </a:pPr>
              <a:t>90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Using an Iterator (Part 1 of 6)</a:t>
            </a:r>
          </a:p>
        </p:txBody>
      </p:sp>
      <p:pic>
        <p:nvPicPr>
          <p:cNvPr id="105475" name="Picture 6" descr="C:\WINDOWS\Desktop\Oh_type\savitch_gif\c15_rev\savitch_c15d18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52936E71-4A5B-4186-AA83-C41CC8ED8AC5}" type="slidenum">
              <a:rPr lang="en-US"/>
              <a:pPr>
                <a:defRPr/>
              </a:pPr>
              <a:t>91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Using an Iterator (Part 2 of 6)</a:t>
            </a:r>
          </a:p>
        </p:txBody>
      </p:sp>
      <p:pic>
        <p:nvPicPr>
          <p:cNvPr id="106499" name="Picture 3" descr="C:\WINDOWS\Desktop\Oh_type\savitch_gif\c15_rev\savitch_c15d18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E057975A-FA11-47AB-9F27-E98B1D7E47E4}" type="slidenum">
              <a:rPr lang="en-US"/>
              <a:pPr>
                <a:defRPr/>
              </a:pPr>
              <a:t>92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Using an Iterator (Part 3 of 6)</a:t>
            </a:r>
          </a:p>
        </p:txBody>
      </p:sp>
      <p:pic>
        <p:nvPicPr>
          <p:cNvPr id="107523" name="Picture 3" descr="C:\WINDOWS\Desktop\Oh_type\savitch_gif\c15_rev\savitch_c15d18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9EA5D7B3-8B12-499D-8146-AAC949B83BCC}" type="slidenum">
              <a:rPr lang="en-US"/>
              <a:pPr>
                <a:defRPr/>
              </a:pPr>
              <a:t>93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Using an Iterator (Part 4 of 6)</a:t>
            </a:r>
          </a:p>
        </p:txBody>
      </p:sp>
      <p:pic>
        <p:nvPicPr>
          <p:cNvPr id="108547" name="Picture 3" descr="C:\WINDOWS\Desktop\Oh_type\savitch_gif\c15_rev\savitch_c15d18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64A0BBF-03C7-42F3-8978-94E7FD51B4D5}" type="slidenum">
              <a:rPr lang="en-US"/>
              <a:pPr>
                <a:defRPr/>
              </a:pPr>
              <a:t>94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Using an Iterator (Part 5 of 6)</a:t>
            </a:r>
          </a:p>
        </p:txBody>
      </p:sp>
      <p:pic>
        <p:nvPicPr>
          <p:cNvPr id="109571" name="Picture 3" descr="C:\WINDOWS\Desktop\Oh_type\savitch_gif\c15_rev\savitch_c15d18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E2ABC79-49CC-4721-AC45-7E5D8D99E02B}" type="slidenum">
              <a:rPr lang="en-US"/>
              <a:pPr>
                <a:defRPr/>
              </a:pPr>
              <a:t>95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Using an Iterator (Part 6 of 6)</a:t>
            </a:r>
          </a:p>
        </p:txBody>
      </p:sp>
      <p:pic>
        <p:nvPicPr>
          <p:cNvPr id="110595" name="Picture 3" descr="C:\WINDOWS\Desktop\Oh_type\savitch_gif\c15_rev\savitch_c15d18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4D1C3BC-0C92-4317-B2B2-0A64517A9144}" type="slidenum">
              <a:rPr lang="en-US"/>
              <a:pPr>
                <a:defRPr/>
              </a:pPr>
              <a:t>96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The Java Iterator Interface</a:t>
            </a:r>
          </a:p>
        </p:txBody>
      </p:sp>
      <p:sp>
        <p:nvSpPr>
          <p:cNvPr id="111619" name="Rectangle 3"/>
          <p:cNvSpPr>
            <a:spLocks noGrp="1" noChangeArrowheads="1"/>
          </p:cNvSpPr>
          <p:nvPr>
            <p:ph type="body" idx="1"/>
          </p:nvPr>
        </p:nvSpPr>
        <p:spPr/>
        <p:txBody>
          <a:bodyPr/>
          <a:lstStyle/>
          <a:p>
            <a:pPr eaLnBrk="1" hangingPunct="1"/>
            <a:r>
              <a:rPr lang="en-US" smtClean="0"/>
              <a:t>Java has an interface named </a:t>
            </a:r>
            <a:r>
              <a:rPr lang="en-US" b="1" smtClean="0">
                <a:solidFill>
                  <a:srgbClr val="034CA1"/>
                </a:solidFill>
                <a:latin typeface="Courier New" pitchFamily="49" charset="0"/>
              </a:rPr>
              <a:t>Iterator</a:t>
            </a:r>
            <a:r>
              <a:rPr lang="en-US" smtClean="0"/>
              <a:t> that specifies how Java would like an iterator to behave</a:t>
            </a:r>
          </a:p>
          <a:p>
            <a:pPr lvl="1" eaLnBrk="1" hangingPunct="1"/>
            <a:r>
              <a:rPr lang="en-US" smtClean="0"/>
              <a:t>Although the iterators examined so far do not satisfy this interface, they could be easily redefined to do so</a:t>
            </a:r>
          </a:p>
        </p:txBody>
      </p:sp>
      <p:sp>
        <p:nvSpPr>
          <p:cNvPr id="6" name="Slide Number Placeholder 5"/>
          <p:cNvSpPr>
            <a:spLocks noGrp="1"/>
          </p:cNvSpPr>
          <p:nvPr>
            <p:ph type="sldNum" sz="quarter" idx="11"/>
          </p:nvPr>
        </p:nvSpPr>
        <p:spPr/>
        <p:txBody>
          <a:bodyPr/>
          <a:lstStyle/>
          <a:p>
            <a:pPr>
              <a:defRPr/>
            </a:pPr>
            <a:r>
              <a:rPr lang="en-US"/>
              <a:t>15-</a:t>
            </a:r>
            <a:fld id="{5032FC76-5450-45CD-8F88-5C6F15FE516E}" type="slidenum">
              <a:rPr lang="en-US"/>
              <a:pPr>
                <a:defRPr/>
              </a:pPr>
              <a:t>97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Adding and Deleting Nodes</a:t>
            </a:r>
          </a:p>
        </p:txBody>
      </p:sp>
      <p:sp>
        <p:nvSpPr>
          <p:cNvPr id="112643" name="Rectangle 3"/>
          <p:cNvSpPr>
            <a:spLocks noGrp="1" noChangeArrowheads="1"/>
          </p:cNvSpPr>
          <p:nvPr>
            <p:ph type="body" idx="1"/>
          </p:nvPr>
        </p:nvSpPr>
        <p:spPr/>
        <p:txBody>
          <a:bodyPr/>
          <a:lstStyle/>
          <a:p>
            <a:pPr eaLnBrk="1" hangingPunct="1"/>
            <a:r>
              <a:rPr lang="en-US" sz="2800" smtClean="0"/>
              <a:t>An iterator is normally used to add or delete a node in a linked list</a:t>
            </a:r>
          </a:p>
          <a:p>
            <a:pPr eaLnBrk="1" hangingPunct="1"/>
            <a:r>
              <a:rPr lang="en-US" sz="2800" smtClean="0"/>
              <a:t>Given iterator variables </a:t>
            </a:r>
            <a:r>
              <a:rPr lang="en-US" sz="2800" b="1" smtClean="0">
                <a:solidFill>
                  <a:srgbClr val="034CA1"/>
                </a:solidFill>
                <a:latin typeface="Courier New" pitchFamily="49" charset="0"/>
              </a:rPr>
              <a:t>position</a:t>
            </a:r>
            <a:r>
              <a:rPr lang="en-US" sz="2800" smtClean="0"/>
              <a:t> and </a:t>
            </a:r>
            <a:r>
              <a:rPr lang="en-US" sz="2800" b="1" smtClean="0">
                <a:solidFill>
                  <a:srgbClr val="034CA1"/>
                </a:solidFill>
                <a:latin typeface="Courier New" pitchFamily="49" charset="0"/>
              </a:rPr>
              <a:t>previous</a:t>
            </a:r>
            <a:r>
              <a:rPr lang="en-US" sz="2800" smtClean="0"/>
              <a:t>, the following two lines of code will delete the node at location </a:t>
            </a:r>
            <a:r>
              <a:rPr lang="en-US" sz="2800" b="1" smtClean="0">
                <a:solidFill>
                  <a:srgbClr val="034CA1"/>
                </a:solidFill>
                <a:latin typeface="Courier New" pitchFamily="49" charset="0"/>
              </a:rPr>
              <a:t>position</a:t>
            </a:r>
            <a:r>
              <a:rPr lang="en-US" sz="2800" smtClean="0"/>
              <a:t>:</a:t>
            </a:r>
          </a:p>
          <a:p>
            <a:pPr lvl="2" eaLnBrk="1" hangingPunct="1">
              <a:buFontTx/>
              <a:buNone/>
            </a:pPr>
            <a:r>
              <a:rPr lang="en-US" sz="2000" b="1" smtClean="0">
                <a:solidFill>
                  <a:srgbClr val="034CA1"/>
                </a:solidFill>
                <a:latin typeface="Courier New" pitchFamily="49" charset="0"/>
              </a:rPr>
              <a:t>previous.link = position.link;</a:t>
            </a:r>
          </a:p>
          <a:p>
            <a:pPr lvl="2" eaLnBrk="1" hangingPunct="1">
              <a:buFontTx/>
              <a:buNone/>
            </a:pPr>
            <a:r>
              <a:rPr lang="en-US" sz="2000" b="1" smtClean="0">
                <a:solidFill>
                  <a:srgbClr val="034CA1"/>
                </a:solidFill>
                <a:latin typeface="Courier New" pitchFamily="49" charset="0"/>
              </a:rPr>
              <a:t>position = position.link;</a:t>
            </a:r>
          </a:p>
          <a:p>
            <a:pPr lvl="1" eaLnBrk="1" hangingPunct="1"/>
            <a:r>
              <a:rPr lang="en-US" sz="2400" smtClean="0"/>
              <a:t>Note:  </a:t>
            </a:r>
            <a:r>
              <a:rPr lang="en-US" sz="2400" b="1" smtClean="0">
                <a:solidFill>
                  <a:srgbClr val="034CA1"/>
                </a:solidFill>
                <a:latin typeface="Courier New" pitchFamily="49" charset="0"/>
              </a:rPr>
              <a:t>previous</a:t>
            </a:r>
            <a:r>
              <a:rPr lang="en-US" sz="2400" smtClean="0"/>
              <a:t> points to the node before </a:t>
            </a:r>
            <a:r>
              <a:rPr lang="en-US" sz="2400" b="1" smtClean="0">
                <a:solidFill>
                  <a:srgbClr val="034CA1"/>
                </a:solidFill>
                <a:latin typeface="Courier New" pitchFamily="49" charset="0"/>
              </a:rPr>
              <a:t>position</a:t>
            </a:r>
          </a:p>
        </p:txBody>
      </p:sp>
      <p:sp>
        <p:nvSpPr>
          <p:cNvPr id="6" name="Slide Number Placeholder 5"/>
          <p:cNvSpPr>
            <a:spLocks noGrp="1"/>
          </p:cNvSpPr>
          <p:nvPr>
            <p:ph type="sldNum" sz="quarter" idx="11"/>
          </p:nvPr>
        </p:nvSpPr>
        <p:spPr/>
        <p:txBody>
          <a:bodyPr/>
          <a:lstStyle/>
          <a:p>
            <a:pPr>
              <a:defRPr/>
            </a:pPr>
            <a:r>
              <a:rPr lang="en-US"/>
              <a:t>15-</a:t>
            </a:r>
            <a:fld id="{44DE1833-071B-4ABC-A130-803D18B0BBE5}" type="slidenum">
              <a:rPr lang="en-US"/>
              <a:pPr>
                <a:defRPr/>
              </a:pPr>
              <a:t>98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Deleting a Node (Part 1 of 2)</a:t>
            </a:r>
          </a:p>
        </p:txBody>
      </p:sp>
      <p:sp>
        <p:nvSpPr>
          <p:cNvPr id="6" name="Slide Number Placeholder 5"/>
          <p:cNvSpPr>
            <a:spLocks noGrp="1"/>
          </p:cNvSpPr>
          <p:nvPr>
            <p:ph type="sldNum" sz="quarter" idx="11"/>
          </p:nvPr>
        </p:nvSpPr>
        <p:spPr/>
        <p:txBody>
          <a:bodyPr/>
          <a:lstStyle/>
          <a:p>
            <a:pPr>
              <a:defRPr/>
            </a:pPr>
            <a:r>
              <a:rPr lang="en-US"/>
              <a:t>15-</a:t>
            </a:r>
            <a:fld id="{8BFB79CE-C74D-460F-A482-FB5724AE5A08}" type="slidenum">
              <a:rPr lang="en-US"/>
              <a:pPr>
                <a:defRPr/>
              </a:pPr>
              <a:t>99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36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59936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6911</Words>
  <Application>Microsoft Office PowerPoint</Application>
  <PresentationFormat>On-screen Show (4:3)</PresentationFormat>
  <Paragraphs>1212</Paragraphs>
  <Slides>169</Slides>
  <Notes>169</Notes>
  <HiddenSlides>0</HiddenSlides>
  <MMClips>0</MMClips>
  <ScaleCrop>false</ScaleCrop>
  <HeadingPairs>
    <vt:vector size="4" baseType="variant">
      <vt:variant>
        <vt:lpstr>Theme</vt:lpstr>
      </vt:variant>
      <vt:variant>
        <vt:i4>1</vt:i4>
      </vt:variant>
      <vt:variant>
        <vt:lpstr>Slide Titles</vt:lpstr>
      </vt:variant>
      <vt:variant>
        <vt:i4>169</vt:i4>
      </vt:variant>
    </vt:vector>
  </HeadingPairs>
  <TitlesOfParts>
    <vt:vector size="170" baseType="lpstr">
      <vt:lpstr>Office Theme</vt:lpstr>
      <vt:lpstr>Chapter 15</vt:lpstr>
      <vt:lpstr>Introduction to Linked Data Structures</vt:lpstr>
      <vt:lpstr>Java Linked Lists</vt:lpstr>
      <vt:lpstr>Nodes and Links in a Linked List</vt:lpstr>
      <vt:lpstr>A Simple Linked List Class</vt:lpstr>
      <vt:lpstr>A Node Class (Part 1 of 3)</vt:lpstr>
      <vt:lpstr>A Node Class (Part 2 of 3)</vt:lpstr>
      <vt:lpstr>A Node Class (Part 3 of 3)</vt:lpstr>
      <vt:lpstr>A Simple Linked List Class</vt:lpstr>
      <vt:lpstr>A Simple Linked List Class</vt:lpstr>
      <vt:lpstr>An Empty List Is Indicated by null</vt:lpstr>
      <vt:lpstr>A Linked List Class (Part 1 of 6)</vt:lpstr>
      <vt:lpstr>A Linked List Class (Part 2 of 6)</vt:lpstr>
      <vt:lpstr>A Linked List Class (Part 3 of 6)</vt:lpstr>
      <vt:lpstr>A Linked List Class (Part 4 of 6)</vt:lpstr>
      <vt:lpstr>A Linked List Class (Part 5 of 6)</vt:lpstr>
      <vt:lpstr>A Linked List Class (Part 6 of 6)</vt:lpstr>
      <vt:lpstr>Indicating the End of a Linked List</vt:lpstr>
      <vt:lpstr>Traversing a Linked List</vt:lpstr>
      <vt:lpstr>Traversing a Linked List</vt:lpstr>
      <vt:lpstr>Adding a Node to a Linked List</vt:lpstr>
      <vt:lpstr>Adding a Node at the Start</vt:lpstr>
      <vt:lpstr>Deleting the Head Node from a Linked List </vt:lpstr>
      <vt:lpstr>A Linked List Demonstration (Part 1 of 3)</vt:lpstr>
      <vt:lpstr>A Linked List Demonstration (Part 2 of 3)</vt:lpstr>
      <vt:lpstr>A Linked List Demonstration (Part 3 of 3)</vt:lpstr>
      <vt:lpstr>Node Inner Classes</vt:lpstr>
      <vt:lpstr>Pitfall:  Privacy Leaks</vt:lpstr>
      <vt:lpstr>A Linked List Class with a Node Inner Class (Part 1 of 6)</vt:lpstr>
      <vt:lpstr>A Linked List Class with a Node Inner Class (Part 2 of 6)</vt:lpstr>
      <vt:lpstr>A Linked List Class with a Node Inner Class (Part 3 of 6)</vt:lpstr>
      <vt:lpstr>A Linked List Class with a Node Inner Class (Part 4 of 6)</vt:lpstr>
      <vt:lpstr>A Linked List Class with a Node Inner Class (Part 5 of 6)</vt:lpstr>
      <vt:lpstr>A Linked List Class with a Node Inner Class (Part 6 of 6)</vt:lpstr>
      <vt:lpstr>A Generic Linked List</vt:lpstr>
      <vt:lpstr>A Generic Linked List Class (Part 1 of 9)</vt:lpstr>
      <vt:lpstr>A Generic Linked List Class (Part 2 of 9)</vt:lpstr>
      <vt:lpstr>A Generic Linked List Class (Part 3 of 9)</vt:lpstr>
      <vt:lpstr>A Generic Linked List Class (Part 4 of 9)</vt:lpstr>
      <vt:lpstr>A Generic Linked List Class (Part 5 of 9)</vt:lpstr>
      <vt:lpstr>A Generic Linked List Class (Part 6 of 9)</vt:lpstr>
      <vt:lpstr>A Generic Linked List Class (Part 7 of 9)</vt:lpstr>
      <vt:lpstr>A Generic Linked List Class (Part 8 of 9)</vt:lpstr>
      <vt:lpstr>A Generic Linked List Class (Part 9 of 9)</vt:lpstr>
      <vt:lpstr>A Sample Class for the Data in a Generic Linked List (Part 1 of 2)</vt:lpstr>
      <vt:lpstr>A Sample Class for the Data in a Generic Linked List (Part 2 of 2)</vt:lpstr>
      <vt:lpstr>A Generic Linked List Demonstration (Part 1 of 2)</vt:lpstr>
      <vt:lpstr>A Generic Linked List Demonstration (Part 2 of 2)</vt:lpstr>
      <vt:lpstr>Pitfall:  Using Node instead of Node&lt;T&gt;</vt:lpstr>
      <vt:lpstr>A Generic Linked List:  the equals Method</vt:lpstr>
      <vt:lpstr>An equals Method for the Linked List in Display 15.7 (Part 1 of 2)</vt:lpstr>
      <vt:lpstr>An equals Method for the Linked List in Display 15.7 (Part 2 of 2)</vt:lpstr>
      <vt:lpstr>Simple Copy Constructors and clone Methods</vt:lpstr>
      <vt:lpstr>A Generic Linked List:  the private method copyOf</vt:lpstr>
      <vt:lpstr>A Copy Constructor and clone Method for a Generic Linked List (Part 1 of 6)</vt:lpstr>
      <vt:lpstr>A Copy Constructor and clone Method for a Generic Linked List (Part 2 of 6)</vt:lpstr>
      <vt:lpstr>A Copy Constructor and clone Method for a Generic Linked List (Part 3 of 6)</vt:lpstr>
      <vt:lpstr>A Copy Constructor and clone Method for a Generic Linked List (Part 4 of 6)</vt:lpstr>
      <vt:lpstr>A Copy Constructor and clone Method for a Generic Linked List (Part 5 of 6)</vt:lpstr>
      <vt:lpstr>A Copy Constructor and clone Method for a Generic Linked List (Part 6 of 6)</vt:lpstr>
      <vt:lpstr>Pitfall:  The clone Method Is Protected in Object</vt:lpstr>
      <vt:lpstr>Exceptions</vt:lpstr>
      <vt:lpstr>Tip:  Use a Type Parameter Bound for a Better  clone</vt:lpstr>
      <vt:lpstr>Tip:  Use a Type Parameter Bound for a Better  clone</vt:lpstr>
      <vt:lpstr>The PubliclyCloneable Interface</vt:lpstr>
      <vt:lpstr>A Generic Linked List with a Deep Copy clone Method (Part 1 of 8)</vt:lpstr>
      <vt:lpstr>A Generic Linked List with a Deep Copy clone Method (Part 2 of 8)</vt:lpstr>
      <vt:lpstr>A Generic Linked List with a Deep Copy clone Method (Part 3 of 8)</vt:lpstr>
      <vt:lpstr>A Generic Linked List with a Deep Copy clone Method (Part 4 of 8)</vt:lpstr>
      <vt:lpstr>A Generic Linked List with a Deep Copy clone Method (Part 5 of 8)</vt:lpstr>
      <vt:lpstr>A Generic Linked List with a Deep Copy clone Method (Part 6 of 8)</vt:lpstr>
      <vt:lpstr>A Generic Linked List with a Deep Copy clone Method (Part 7 of 8)</vt:lpstr>
      <vt:lpstr>A Generic Linked List with a Deep Copy clone Method (Part 8 of 8)</vt:lpstr>
      <vt:lpstr>A Linked List with a Deep Copy clone Method</vt:lpstr>
      <vt:lpstr>A PubliclyCloneable Class (Part 1 of 4)</vt:lpstr>
      <vt:lpstr>A PubliclyCloneable Class (Part 2 of 4)</vt:lpstr>
      <vt:lpstr>A PubliclyCloneable Class (Part 3 of 4)</vt:lpstr>
      <vt:lpstr>A PubliclyCloneable Class (Part 4 of 4)</vt:lpstr>
      <vt:lpstr>Demonstration of Deep Copy clone (Part 1 of 3)</vt:lpstr>
      <vt:lpstr>Demonstration of Deep Copy clone (Part 2 of 3)</vt:lpstr>
      <vt:lpstr>Demonstration of Deep Copy clone (Part 3 of 3)</vt:lpstr>
      <vt:lpstr>Tip:  Cloning is an "All or Nothing" Affair</vt:lpstr>
      <vt:lpstr>Iterators</vt:lpstr>
      <vt:lpstr>Iterators</vt:lpstr>
      <vt:lpstr>A Linked List with an Iterator (Part 1 of 6)</vt:lpstr>
      <vt:lpstr>A Linked List with an Iterator (Part 2 of 6)</vt:lpstr>
      <vt:lpstr>A Linked List with an Iterator (Part 3 of 6)</vt:lpstr>
      <vt:lpstr>A Linked List with an Iterator (Part 4 of 6)</vt:lpstr>
      <vt:lpstr>A Linked List with an Iterator (Part 5 of 6)</vt:lpstr>
      <vt:lpstr>A Linked List with an Iterator (Part 6 of 6)</vt:lpstr>
      <vt:lpstr>Using an Iterator (Part 1 of 6)</vt:lpstr>
      <vt:lpstr>Using an Iterator (Part 2 of 6)</vt:lpstr>
      <vt:lpstr>Using an Iterator (Part 3 of 6)</vt:lpstr>
      <vt:lpstr>Using an Iterator (Part 4 of 6)</vt:lpstr>
      <vt:lpstr>Using an Iterator (Part 5 of 6)</vt:lpstr>
      <vt:lpstr>Using an Iterator (Part 6 of 6)</vt:lpstr>
      <vt:lpstr>The Java Iterator Interface</vt:lpstr>
      <vt:lpstr>Adding and Deleting Nodes</vt:lpstr>
      <vt:lpstr>Deleting a Node (Part 1 of 2)</vt:lpstr>
      <vt:lpstr>Deleting a Node (Part 2 of 2)</vt:lpstr>
      <vt:lpstr>Adding and Deleting Nodes</vt:lpstr>
      <vt:lpstr>Adding a Node between Two Nodes (Part 1 of 2)</vt:lpstr>
      <vt:lpstr>Adding a Node between Two Nodes (Part 2 of 2)</vt:lpstr>
      <vt:lpstr>Variations on a Linked List</vt:lpstr>
      <vt:lpstr>A Doubly Linked List</vt:lpstr>
      <vt:lpstr>Adding a Node to the Front of a Doubly Linked List</vt:lpstr>
      <vt:lpstr>Deleting a  Node from a Doubly Linked List (1 of 2)</vt:lpstr>
      <vt:lpstr>Deleting a  Node from a Doubly Linked List (2 of 2)</vt:lpstr>
      <vt:lpstr>Inserting a Node Into a Doubly Linked List (1 of 2)</vt:lpstr>
      <vt:lpstr>Inserting a Node Into a Doubly Linked List (2 of 2)</vt:lpstr>
      <vt:lpstr>The Stack Data Structure</vt:lpstr>
      <vt:lpstr>The Queue Data Structure</vt:lpstr>
      <vt:lpstr>A Queue Class (Part 1 of 5)</vt:lpstr>
      <vt:lpstr>A Queue Class (Part 2 of 5)</vt:lpstr>
      <vt:lpstr>A Queue Class (Part 3 of 5)</vt:lpstr>
      <vt:lpstr>A Queue Class (Part 4 of 5)</vt:lpstr>
      <vt:lpstr>A Queue Class (Part 5 of 5)</vt:lpstr>
      <vt:lpstr>Demonstration of the Queue Class (Part 1 of 2)</vt:lpstr>
      <vt:lpstr>Demonstration of the Queue Class (Part 2 of 2)</vt:lpstr>
      <vt:lpstr>Running Times</vt:lpstr>
      <vt:lpstr>Table for Running Time Function:  Display 15.31  Some Values  of a Running Time Function</vt:lpstr>
      <vt:lpstr>Consider Sorting Program</vt:lpstr>
      <vt:lpstr>Counting Operations</vt:lpstr>
      <vt:lpstr>Counting Operations Example</vt:lpstr>
      <vt:lpstr>Big-O Notation</vt:lpstr>
      <vt:lpstr>Big-O Terminology</vt:lpstr>
      <vt:lpstr>Display 15.32   Comparison of Running Times</vt:lpstr>
      <vt:lpstr>Efficiency of Linked Lists</vt:lpstr>
      <vt:lpstr>Hash Tables</vt:lpstr>
      <vt:lpstr>Simple Hash Function for Strings</vt:lpstr>
      <vt:lpstr>Hash Table Idea</vt:lpstr>
      <vt:lpstr>Constructing a Hash Table (1 of 2)</vt:lpstr>
      <vt:lpstr>Constructing a Hash Table (2 of 2)</vt:lpstr>
      <vt:lpstr>A Hash Table Class (1 of 3)</vt:lpstr>
      <vt:lpstr>A Hash Table Class (2 of 3)</vt:lpstr>
      <vt:lpstr>A Hash Table Class (3 of 3)</vt:lpstr>
      <vt:lpstr>Hash Table Demonstration (1 of 2)</vt:lpstr>
      <vt:lpstr>Hash Table Demonstration (2 of 2)</vt:lpstr>
      <vt:lpstr>Hash Table Efficiency</vt:lpstr>
      <vt:lpstr>Set Template Class</vt:lpstr>
      <vt:lpstr>Sets Using Linked Lists</vt:lpstr>
      <vt:lpstr>A Set Class (1 of 5)</vt:lpstr>
      <vt:lpstr>A Set Class (2 of 5)</vt:lpstr>
      <vt:lpstr>A Set Class (3 of 5)</vt:lpstr>
      <vt:lpstr>A Set Class (4 of 5)</vt:lpstr>
      <vt:lpstr>A Set Class (5 of 5)</vt:lpstr>
      <vt:lpstr>A Set Class Demo (1 of 3)</vt:lpstr>
      <vt:lpstr>A Set Class Demo (2 of 3)</vt:lpstr>
      <vt:lpstr>A Set Class Demo (3 of 3)</vt:lpstr>
      <vt:lpstr>Trees</vt:lpstr>
      <vt:lpstr>Trees</vt:lpstr>
      <vt:lpstr>A Binary Tree (Part 1 of 2)</vt:lpstr>
      <vt:lpstr>A Binary Tree (Part 2 of 2)</vt:lpstr>
      <vt:lpstr>Binary Search Tree Storage Rule</vt:lpstr>
      <vt:lpstr>Tree Properties</vt:lpstr>
      <vt:lpstr>Preorder Processing</vt:lpstr>
      <vt:lpstr>Inorder Processing</vt:lpstr>
      <vt:lpstr>Postorder Processing</vt:lpstr>
      <vt:lpstr>A Binary Search Tree for Integers (Part 1 of 6)</vt:lpstr>
      <vt:lpstr>A Binary Search Tree for Integers (Part 2 of 6)</vt:lpstr>
      <vt:lpstr>A Binary Search Tree for Integers (Part 3 of 6)</vt:lpstr>
      <vt:lpstr>A Binary Search Tree for Integers (Part 4 of 6)</vt:lpstr>
      <vt:lpstr>A Binary Search Tree for Integers (Part 5 of 6)</vt:lpstr>
      <vt:lpstr>A Binary Search Tree for Integers (Part 6 of 6)</vt:lpstr>
      <vt:lpstr>Demonstration Program for the Binary Search Tree (Part 1 of 3)</vt:lpstr>
      <vt:lpstr>Demonstration Program for the Binary Search Tree (Part 2 of 3)</vt:lpstr>
      <vt:lpstr>Demonstration Program for the Binary Search Tree (Part 3 of 3)</vt:lpstr>
      <vt:lpstr>Efficiency of Binary Search Trees</vt:lpstr>
      <vt:lpstr>Efficiency of Binary Search Trees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choang</cp:lastModifiedBy>
  <cp:revision>31</cp:revision>
  <dcterms:created xsi:type="dcterms:W3CDTF">2006-08-16T00:00:00Z</dcterms:created>
  <dcterms:modified xsi:type="dcterms:W3CDTF">2015-10-28T12:19:57Z</dcterms:modified>
</cp:coreProperties>
</file>