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2" r:id="rId3"/>
    <p:sldId id="257" r:id="rId4"/>
    <p:sldId id="258" r:id="rId5"/>
    <p:sldId id="273" r:id="rId6"/>
    <p:sldId id="274" r:id="rId7"/>
    <p:sldId id="275" r:id="rId8"/>
    <p:sldId id="276" r:id="rId9"/>
    <p:sldId id="277" r:id="rId10"/>
    <p:sldId id="282" r:id="rId11"/>
    <p:sldId id="278" r:id="rId12"/>
    <p:sldId id="280" r:id="rId13"/>
    <p:sldId id="283" r:id="rId14"/>
    <p:sldId id="281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C1994-D7A4-445B-BC05-6C7EFB1A6C5C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B1304-ACA5-4257-AB39-38AE3B8FC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A43D5-781E-433E-9464-0FE6D24F9303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1EAAA-3712-479F-A999-CFCA2F53D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3116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  <a:latin typeface="Algerian" pitchFamily="82" charset="0"/>
              </a:rPr>
              <a:t>Square&amp;Circle</a:t>
            </a:r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Algerian" pitchFamily="82" charset="0"/>
              </a:rPr>
              <a:t>ArtWork</a:t>
            </a:r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 Show 2012</a:t>
            </a:r>
            <a:r>
              <a:rPr lang="en-US" sz="5400" dirty="0" smtClean="0">
                <a:latin typeface="Algerian" pitchFamily="82" charset="0"/>
              </a:rPr>
              <a:t>Sq</a:t>
            </a:r>
            <a:endParaRPr lang="en-US" sz="54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rtwork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14290"/>
            <a:ext cx="8311266" cy="623019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&amp;c_tylerb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500042"/>
            <a:ext cx="7858180" cy="589363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&amp;C_justinc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357166"/>
            <a:ext cx="8127523" cy="609564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&amp;c_joshuah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85728"/>
            <a:ext cx="7500990" cy="623244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output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85728"/>
            <a:ext cx="8008461" cy="600634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71472" y="17144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Stay Simple </a:t>
            </a:r>
            <a:b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</a:b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     Stay Native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Sq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&amp;c_armando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14290"/>
            <a:ext cx="8429684" cy="63222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&amp;c_connorw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3" y="375025"/>
            <a:ext cx="7977243" cy="59829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&amp;c_ivanv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28604"/>
            <a:ext cx="8001056" cy="60007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&amp;c_joshuab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5" y="589339"/>
            <a:ext cx="7596241" cy="569718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&amp;c_joshuat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28604"/>
            <a:ext cx="7762929" cy="58221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&amp;c_mik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28604"/>
            <a:ext cx="7905805" cy="592935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&amp;c_mikem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28604"/>
            <a:ext cx="7810555" cy="58579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&amp;c_nick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535762"/>
            <a:ext cx="7381921" cy="55364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</Words>
  <Application>Microsoft Office PowerPoint</Application>
  <PresentationFormat>On-screen Show (4:3)</PresentationFormat>
  <Paragraphs>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Square&amp;Circle ArtWork Show 2012Sq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WLU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Square&amp;Circle Art 2011Sq</dc:title>
  <dc:creator>Hongbing Fan</dc:creator>
  <cp:lastModifiedBy>Hongbing Fan</cp:lastModifiedBy>
  <cp:revision>14</cp:revision>
  <dcterms:created xsi:type="dcterms:W3CDTF">2011-10-12T20:09:56Z</dcterms:created>
  <dcterms:modified xsi:type="dcterms:W3CDTF">2012-10-11T13:33:49Z</dcterms:modified>
</cp:coreProperties>
</file>