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711" autoAdjust="0"/>
  </p:normalViewPr>
  <p:slideViewPr>
    <p:cSldViewPr snapToGrid="0" snapToObjects="1">
      <p:cViewPr varScale="1">
        <p:scale>
          <a:sx n="93" d="100"/>
          <a:sy n="93" d="100"/>
        </p:scale>
        <p:origin x="1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6" Type="http://schemas.openxmlformats.org/officeDocument/2006/relationships/tableStyles" Target="tableStyles.xml" /><Relationship Id="rId15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14" Type="http://schemas.openxmlformats.org/officeDocument/2006/relationships/viewProps" Target="viewProps.xml" /><Relationship Id="rId13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lvl="0" marL="0" indent="0">
              <a:buNone/>
            </a:pPr>
            <a:r>
              <a:rPr/>
              <a:t>Habits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lvl="0" marL="0" indent="0">
              <a:buNone/>
            </a:pPr>
            <a:br/>
            <a:br/>
            <a:r>
              <a:rPr/>
              <a:t>John</a:t>
            </a:r>
            <a:r>
              <a:rPr/>
              <a:t> </a:t>
            </a:r>
            <a:r>
              <a:rPr/>
              <a:t>Doe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March</a:t>
            </a:r>
            <a:r>
              <a:rPr/>
              <a:t> </a:t>
            </a:r>
            <a:r>
              <a:rPr/>
              <a:t>22,</a:t>
            </a:r>
            <a:r>
              <a:rPr/>
              <a:t> </a:t>
            </a:r>
            <a:r>
              <a:rPr/>
              <a:t>2005</a:t>
            </a:r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walk, read</a:t>
            </a:r>
          </a:p>
          <a:p>
            <a:pPr lvl="0" marL="0" indent="0">
              <a:buNone/>
            </a:pPr>
            <a:r>
              <a:rPr/>
              <a:t>walk, read</a:t>
            </a:r>
          </a:p>
        </p:txBody>
      </p:sp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Going</a:t>
            </a:r>
            <a:r>
              <a:rPr/>
              <a:t> </a:t>
            </a:r>
            <a:r>
              <a:rPr/>
              <a:t>to</a:t>
            </a:r>
            <a:r>
              <a:rPr/>
              <a:t> </a:t>
            </a:r>
            <a:r>
              <a:rPr/>
              <a:t>sleep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/>
              <a:t>Get in bed</a:t>
            </a:r>
          </a:p>
          <a:p>
            <a:pPr lvl="1"/>
            <a:r>
              <a:rPr/>
              <a:t>Count sheep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lvl="0" marL="0" indent="0">
              <a:buNone/>
            </a:pPr>
            <a:r>
              <a:rPr/>
              <a:t>In</a:t>
            </a:r>
            <a:r>
              <a:rPr/>
              <a:t> </a:t>
            </a:r>
            <a:r>
              <a:rPr/>
              <a:t>the</a:t>
            </a:r>
            <a:r>
              <a:rPr/>
              <a:t> </a:t>
            </a:r>
            <a:r>
              <a:rPr/>
              <a:t>morning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Getting</a:t>
            </a:r>
            <a:r>
              <a:rPr/>
              <a:t> </a:t>
            </a:r>
            <a:r>
              <a:rPr/>
              <a:t>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/>
              <a:t>Turn off alarm</a:t>
            </a:r>
          </a:p>
          <a:p>
            <a:pPr lvl="1"/>
            <a:r>
              <a:rPr/>
              <a:t>Get out of bed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Breakfast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/>
              <a:t>Eat eggs</a:t>
            </a:r>
          </a:p>
          <a:p>
            <a:pPr lvl="1"/>
            <a:r>
              <a:rPr/>
              <a:t>Drink coffee</a:t>
            </a:r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lvl="0" marL="0" indent="0">
              <a:buNone/>
            </a:pPr>
            <a:r>
              <a:rPr/>
              <a:t>In</a:t>
            </a:r>
            <a:r>
              <a:rPr/>
              <a:t> </a:t>
            </a:r>
            <a:r>
              <a:rPr/>
              <a:t>the</a:t>
            </a:r>
            <a:r>
              <a:rPr/>
              <a:t> </a:t>
            </a:r>
            <a:r>
              <a:rPr/>
              <a:t>evening</a:t>
            </a:r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Dinner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/>
              <a:t>Eat spaghetti</a:t>
            </a:r>
          </a:p>
          <a:p>
            <a:pPr lvl="1"/>
            <a:r>
              <a:rPr/>
              <a:t>Drink wine</a:t>
            </a:r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AutoNum type="arabicPeriod"/>
            </a:pPr>
            <a:r>
              <a:rPr/>
              <a:t>walk</a:t>
            </a:r>
          </a:p>
          <a:p>
            <a:pPr lvl="1">
              <a:buAutoNum type="arabicPeriod"/>
            </a:pPr>
            <a:r>
              <a:rPr/>
              <a:t>read</a:t>
            </a:r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OK</a:t>
            </a:r>
          </a:p>
          <a:p>
            <a:pPr lvl="0" marL="0" indent="0">
              <a:buNone/>
            </a:pPr>
            <a:r>
              <a:rPr/>
              <a:t>::: notes</a:t>
            </a:r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/>
              <a:t>walk, read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Habits</dc:title>
  <dc:creator>John Doe</dc:creator>
  <cp:keywords/>
  <dcterms:created xsi:type="dcterms:W3CDTF">2018-08-13T20:58:53Z</dcterms:created>
  <dcterms:modified xsi:type="dcterms:W3CDTF">2018-08-13T20:58:53Z</dcterms:modified>
</cp:coreProperties>
</file>